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en-US"/>
    </a:defPPr>
    <a:lvl1pPr marL="0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1C83C-ECCB-41C2-9871-25E8B492A19E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6D570-B40B-4877-8EB7-C22946077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83E2-9419-4B3A-981A-AD4084A6470F}" type="datetime1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9A4E-3B80-4331-B4E3-8D0D556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66E7-8A7E-48B0-BD6C-FA2B3A6D9EE3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9A4E-3B80-4331-B4E3-8D0D55666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IN" altLang="en-US" smtClean="0"/>
              <a:t>Chapter 2 (16M)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712" y="3322637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Sorting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37778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15900" indent="-215900" eaLnBrk="1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IN" altLang="en-US" smtClean="0"/>
              <a:t>Sorting: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64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IN" altLang="en-US" sz="3600" b="1" smtClean="0"/>
              <a:t>Internal Sorting: 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805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15900" indent="-215900" eaLnBrk="1"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IN" altLang="en-US" sz="3200" b="1" smtClean="0"/>
              <a:t> 2. External Sorting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913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mtClean="0"/>
              <a:t>Sorting Stability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5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5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IN" altLang="en-US" smtClean="0"/>
              <a:t>Sorting Techniques: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67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Custom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2 (16M)</vt:lpstr>
      <vt:lpstr>Sorting:</vt:lpstr>
      <vt:lpstr>Internal Sorting: </vt:lpstr>
      <vt:lpstr> 2. External Sorting</vt:lpstr>
      <vt:lpstr>Sorting Stability</vt:lpstr>
      <vt:lpstr>PowerPoint Presentation</vt:lpstr>
      <vt:lpstr>Sorting Techniques: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(16M)</dc:title>
  <dc:creator>PL LAB 136</dc:creator>
  <cp:lastModifiedBy>PL LAB 136</cp:lastModifiedBy>
  <cp:revision>2</cp:revision>
  <dcterms:created xsi:type="dcterms:W3CDTF">2020-11-06T08:39:14Z</dcterms:created>
  <dcterms:modified xsi:type="dcterms:W3CDTF">2020-11-06T08:55:52Z</dcterms:modified>
</cp:coreProperties>
</file>