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9" r:id="rId54"/>
    <p:sldId id="310" r:id="rId55"/>
    <p:sldId id="311" r:id="rId5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DB5A1-F411-465A-834D-E3A7012FC76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96E36-82CD-4C84-8A75-690AB175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0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1031494"/>
            <a:ext cx="8255000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SACHIN KHARADE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CA70A-48CE-4748-A738-FF89B1497602}" type="datetime1">
              <a:rPr lang="en-US" smtClean="0"/>
              <a:t>11/7/2020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A529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SACHIN KHARADE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9610-238F-4F80-9FE3-73182F4F752B}" type="datetime1">
              <a:rPr lang="en-US" smtClean="0"/>
              <a:t>11/7/2020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9740" y="1760374"/>
            <a:ext cx="4030979" cy="3576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54A83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SACHIN KHARADE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CF640-EF67-4D2E-84CC-8A14EE166523}" type="datetime1">
              <a:rPr lang="en-US" smtClean="0"/>
              <a:t>11/7/2020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SACHIN KHARADE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98702-1833-45BF-8061-060E0D36A851}" type="datetime1">
              <a:rPr lang="en-US" smtClean="0"/>
              <a:t>11/7/2020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SACHIN KHARADE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2755E-FADA-428E-B38F-DEA2D8EC90A9}" type="datetime1">
              <a:rPr lang="en-US" smtClean="0"/>
              <a:t>11/7/2020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031494"/>
            <a:ext cx="2207895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4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9555" y="1459738"/>
            <a:ext cx="8644889" cy="4385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A529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SACHIN KHARADE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AB7CA-0A1E-4339-B2D0-CD8FD2A9124A}" type="datetime1">
              <a:rPr lang="en-US" smtClean="0"/>
              <a:t>11/7/2020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.png"/><Relationship Id="rId7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1553" y="484073"/>
            <a:ext cx="493141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0" dirty="0"/>
              <a:t>What </a:t>
            </a:r>
            <a:r>
              <a:rPr sz="4500" spc="-20" dirty="0"/>
              <a:t>are </a:t>
            </a:r>
            <a:r>
              <a:rPr sz="4500" spc="-30" dirty="0"/>
              <a:t>Linked</a:t>
            </a:r>
            <a:r>
              <a:rPr sz="4500" spc="-60" dirty="0"/>
              <a:t> </a:t>
            </a:r>
            <a:r>
              <a:rPr sz="4500" spc="-15" dirty="0"/>
              <a:t>Lists</a:t>
            </a:r>
            <a:endParaRPr sz="4500"/>
          </a:p>
        </p:txBody>
      </p:sp>
      <p:sp>
        <p:nvSpPr>
          <p:cNvPr id="8" name="object 8"/>
          <p:cNvSpPr txBox="1"/>
          <p:nvPr/>
        </p:nvSpPr>
        <p:spPr>
          <a:xfrm>
            <a:off x="535940" y="2407666"/>
            <a:ext cx="4777740" cy="3434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6294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125" dirty="0">
                <a:latin typeface="Times New Roman"/>
                <a:cs typeface="Times New Roman"/>
              </a:rPr>
              <a:t>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linked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list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linear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data  </a:t>
            </a:r>
            <a:r>
              <a:rPr sz="2600" spc="114" dirty="0">
                <a:latin typeface="Times New Roman"/>
                <a:cs typeface="Times New Roman"/>
              </a:rPr>
              <a:t>structure.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90" dirty="0">
                <a:latin typeface="Times New Roman"/>
                <a:cs typeface="Times New Roman"/>
              </a:rPr>
              <a:t>Nodes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make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up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linked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lists.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90" dirty="0">
                <a:latin typeface="Times New Roman"/>
                <a:cs typeface="Times New Roman"/>
              </a:rPr>
              <a:t>Nodes are </a:t>
            </a:r>
            <a:r>
              <a:rPr sz="2600" spc="120" dirty="0">
                <a:latin typeface="Times New Roman"/>
                <a:cs typeface="Times New Roman"/>
              </a:rPr>
              <a:t>structures </a:t>
            </a:r>
            <a:r>
              <a:rPr sz="2600" spc="145" dirty="0">
                <a:latin typeface="Times New Roman"/>
                <a:cs typeface="Times New Roman"/>
              </a:rPr>
              <a:t>made </a:t>
            </a:r>
            <a:r>
              <a:rPr sz="2600" spc="160" dirty="0">
                <a:latin typeface="Times New Roman"/>
                <a:cs typeface="Times New Roman"/>
              </a:rPr>
              <a:t>up 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data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pointer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another  </a:t>
            </a:r>
            <a:r>
              <a:rPr sz="2600" spc="114" dirty="0">
                <a:latin typeface="Times New Roman"/>
                <a:cs typeface="Times New Roman"/>
              </a:rPr>
              <a:t>node.</a:t>
            </a:r>
            <a:endParaRPr sz="2600">
              <a:latin typeface="Times New Roman"/>
              <a:cs typeface="Times New Roman"/>
            </a:endParaRPr>
          </a:p>
          <a:p>
            <a:pPr marL="286385" marR="56578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35" dirty="0">
                <a:latin typeface="Times New Roman"/>
                <a:cs typeface="Times New Roman"/>
              </a:rPr>
              <a:t>Usually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pointer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is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called  </a:t>
            </a:r>
            <a:r>
              <a:rPr sz="2600" spc="85" dirty="0">
                <a:latin typeface="Times New Roman"/>
                <a:cs typeface="Times New Roman"/>
              </a:rPr>
              <a:t>next.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82463" y="2743200"/>
            <a:ext cx="3661536" cy="182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385013"/>
            <a:ext cx="679767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Inserting the </a:t>
            </a:r>
            <a:r>
              <a:rPr spc="-5" dirty="0"/>
              <a:t>node </a:t>
            </a:r>
            <a:r>
              <a:rPr dirty="0"/>
              <a:t>in a</a:t>
            </a:r>
            <a:r>
              <a:rPr spc="-135" dirty="0"/>
              <a:t> </a:t>
            </a:r>
            <a:r>
              <a:rPr spc="-5" dirty="0"/>
              <a:t>SLL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942541"/>
            <a:ext cx="5878830" cy="2855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19200" algn="l"/>
                <a:tab pos="1952625" algn="l"/>
                <a:tab pos="3333115" algn="l"/>
              </a:tabLst>
            </a:pPr>
            <a:r>
              <a:rPr sz="3200" spc="114" dirty="0">
                <a:solidFill>
                  <a:srgbClr val="083762"/>
                </a:solidFill>
                <a:latin typeface="Times New Roman"/>
                <a:cs typeface="Times New Roman"/>
              </a:rPr>
              <a:t>There	</a:t>
            </a:r>
            <a:r>
              <a:rPr sz="3200" spc="110" dirty="0">
                <a:solidFill>
                  <a:srgbClr val="083762"/>
                </a:solidFill>
                <a:latin typeface="Times New Roman"/>
                <a:cs typeface="Times New Roman"/>
              </a:rPr>
              <a:t>are	</a:t>
            </a:r>
            <a:r>
              <a:rPr sz="3200" spc="-140" dirty="0">
                <a:solidFill>
                  <a:srgbClr val="083762"/>
                </a:solidFill>
                <a:latin typeface="Times New Roman"/>
                <a:cs typeface="Times New Roman"/>
              </a:rPr>
              <a:t>3</a:t>
            </a:r>
            <a:r>
              <a:rPr sz="3200" spc="-80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3200" spc="75" dirty="0">
                <a:solidFill>
                  <a:srgbClr val="083762"/>
                </a:solidFill>
                <a:latin typeface="Times New Roman"/>
                <a:cs typeface="Times New Roman"/>
              </a:rPr>
              <a:t>cases	</a:t>
            </a:r>
            <a:r>
              <a:rPr sz="3200" spc="100" dirty="0">
                <a:solidFill>
                  <a:srgbClr val="083762"/>
                </a:solidFill>
                <a:latin typeface="Times New Roman"/>
                <a:cs typeface="Times New Roman"/>
              </a:rPr>
              <a:t>here:-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319405" indent="-307340">
              <a:lnSpc>
                <a:spcPct val="100000"/>
              </a:lnSpc>
              <a:buClr>
                <a:srgbClr val="0AD0D9"/>
              </a:buClr>
              <a:buSzPct val="90625"/>
              <a:buFont typeface="Wingdings"/>
              <a:buChar char=""/>
              <a:tabLst>
                <a:tab pos="320040" algn="l"/>
              </a:tabLst>
            </a:pPr>
            <a:r>
              <a:rPr sz="3200" spc="140" dirty="0">
                <a:solidFill>
                  <a:srgbClr val="083762"/>
                </a:solidFill>
                <a:latin typeface="Times New Roman"/>
                <a:cs typeface="Times New Roman"/>
              </a:rPr>
              <a:t>Insertion</a:t>
            </a:r>
            <a:r>
              <a:rPr sz="3200" spc="-160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3200" spc="175" dirty="0">
                <a:solidFill>
                  <a:srgbClr val="083762"/>
                </a:solidFill>
                <a:latin typeface="Times New Roman"/>
                <a:cs typeface="Times New Roman"/>
              </a:rPr>
              <a:t>at</a:t>
            </a:r>
            <a:r>
              <a:rPr sz="3200" spc="-114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3200" spc="200" dirty="0">
                <a:solidFill>
                  <a:srgbClr val="083762"/>
                </a:solidFill>
                <a:latin typeface="Times New Roman"/>
                <a:cs typeface="Times New Roman"/>
              </a:rPr>
              <a:t>the</a:t>
            </a:r>
            <a:r>
              <a:rPr sz="3200" spc="-95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3200" spc="125" dirty="0">
                <a:solidFill>
                  <a:srgbClr val="083762"/>
                </a:solidFill>
                <a:latin typeface="Times New Roman"/>
                <a:cs typeface="Times New Roman"/>
              </a:rPr>
              <a:t>beginning</a:t>
            </a:r>
            <a:endParaRPr sz="3200">
              <a:latin typeface="Times New Roman"/>
              <a:cs typeface="Times New Roman"/>
            </a:endParaRPr>
          </a:p>
          <a:p>
            <a:pPr marL="319405" indent="-30734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0625"/>
              <a:buFont typeface="Wingdings"/>
              <a:buChar char=""/>
              <a:tabLst>
                <a:tab pos="320040" algn="l"/>
              </a:tabLst>
            </a:pPr>
            <a:r>
              <a:rPr sz="3200" spc="135" dirty="0">
                <a:solidFill>
                  <a:srgbClr val="083762"/>
                </a:solidFill>
                <a:latin typeface="Times New Roman"/>
                <a:cs typeface="Times New Roman"/>
              </a:rPr>
              <a:t>Insertion</a:t>
            </a:r>
            <a:r>
              <a:rPr sz="3200" spc="-160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3200" spc="180" dirty="0">
                <a:solidFill>
                  <a:srgbClr val="083762"/>
                </a:solidFill>
                <a:latin typeface="Times New Roman"/>
                <a:cs typeface="Times New Roman"/>
              </a:rPr>
              <a:t>at</a:t>
            </a:r>
            <a:r>
              <a:rPr sz="3200" spc="-114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3200" spc="200" dirty="0">
                <a:solidFill>
                  <a:srgbClr val="083762"/>
                </a:solidFill>
                <a:latin typeface="Times New Roman"/>
                <a:cs typeface="Times New Roman"/>
              </a:rPr>
              <a:t>the</a:t>
            </a:r>
            <a:r>
              <a:rPr sz="3200" spc="-170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3200" spc="200" dirty="0">
                <a:solidFill>
                  <a:srgbClr val="083762"/>
                </a:solidFill>
                <a:latin typeface="Times New Roman"/>
                <a:cs typeface="Times New Roman"/>
              </a:rPr>
              <a:t>end</a:t>
            </a:r>
            <a:endParaRPr sz="3200">
              <a:latin typeface="Times New Roman"/>
              <a:cs typeface="Times New Roman"/>
            </a:endParaRPr>
          </a:p>
          <a:p>
            <a:pPr marL="319405" indent="-30734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0625"/>
              <a:buFont typeface="Wingdings"/>
              <a:buChar char=""/>
              <a:tabLst>
                <a:tab pos="320040" algn="l"/>
              </a:tabLst>
            </a:pPr>
            <a:r>
              <a:rPr sz="3200" spc="140" dirty="0">
                <a:solidFill>
                  <a:srgbClr val="083762"/>
                </a:solidFill>
                <a:latin typeface="Times New Roman"/>
                <a:cs typeface="Times New Roman"/>
              </a:rPr>
              <a:t>Insertion</a:t>
            </a:r>
            <a:r>
              <a:rPr sz="3200" spc="-170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3200" spc="100" dirty="0">
                <a:solidFill>
                  <a:srgbClr val="083762"/>
                </a:solidFill>
                <a:latin typeface="Times New Roman"/>
                <a:cs typeface="Times New Roman"/>
              </a:rPr>
              <a:t>after</a:t>
            </a:r>
            <a:r>
              <a:rPr sz="3200" spc="-204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3200" spc="114" dirty="0">
                <a:solidFill>
                  <a:srgbClr val="083762"/>
                </a:solidFill>
                <a:latin typeface="Times New Roman"/>
                <a:cs typeface="Times New Roman"/>
              </a:rPr>
              <a:t>a</a:t>
            </a:r>
            <a:r>
              <a:rPr sz="3200" spc="-150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3200" spc="125" dirty="0">
                <a:solidFill>
                  <a:srgbClr val="083762"/>
                </a:solidFill>
                <a:latin typeface="Times New Roman"/>
                <a:cs typeface="Times New Roman"/>
              </a:rPr>
              <a:t>particular</a:t>
            </a:r>
            <a:r>
              <a:rPr sz="3200" spc="-125" dirty="0">
                <a:solidFill>
                  <a:srgbClr val="083762"/>
                </a:solidFill>
                <a:latin typeface="Times New Roman"/>
                <a:cs typeface="Times New Roman"/>
              </a:rPr>
              <a:t> </a:t>
            </a:r>
            <a:r>
              <a:rPr sz="3200" spc="175" dirty="0">
                <a:solidFill>
                  <a:srgbClr val="083762"/>
                </a:solidFill>
                <a:latin typeface="Times New Roman"/>
                <a:cs typeface="Times New Roman"/>
              </a:rPr>
              <a:t>node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3100" y="537413"/>
            <a:ext cx="667385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Insertion </a:t>
            </a:r>
            <a:r>
              <a:rPr spc="-25" dirty="0"/>
              <a:t>at </a:t>
            </a:r>
            <a:r>
              <a:rPr dirty="0"/>
              <a:t>the</a:t>
            </a:r>
            <a:r>
              <a:rPr spc="-80" dirty="0"/>
              <a:t> </a:t>
            </a:r>
            <a:r>
              <a:rPr spc="-5" dirty="0"/>
              <a:t>beginning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947418"/>
            <a:ext cx="50253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95" dirty="0">
                <a:latin typeface="Times New Roman"/>
                <a:cs typeface="Times New Roman"/>
              </a:rPr>
              <a:t>There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are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two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steps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followed:-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2898775"/>
            <a:ext cx="7926070" cy="3117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AutoNum type="alphaLcParenR"/>
              <a:tabLst>
                <a:tab pos="527685" algn="l"/>
                <a:tab pos="528320" algn="l"/>
              </a:tabLst>
            </a:pPr>
            <a:r>
              <a:rPr sz="2600" spc="55" dirty="0">
                <a:solidFill>
                  <a:srgbClr val="1FC8F8"/>
                </a:solidFill>
                <a:latin typeface="Times New Roman"/>
                <a:cs typeface="Times New Roman"/>
              </a:rPr>
              <a:t>Make</a:t>
            </a:r>
            <a:r>
              <a:rPr sz="2600" spc="-10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1FC8F8"/>
                </a:solidFill>
                <a:latin typeface="Times New Roman"/>
                <a:cs typeface="Times New Roman"/>
              </a:rPr>
              <a:t>the</a:t>
            </a:r>
            <a:r>
              <a:rPr sz="2600" spc="-7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1FC8F8"/>
                </a:solidFill>
                <a:latin typeface="Times New Roman"/>
                <a:cs typeface="Times New Roman"/>
              </a:rPr>
              <a:t>next</a:t>
            </a:r>
            <a:r>
              <a:rPr sz="2600" spc="-11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20" dirty="0">
                <a:solidFill>
                  <a:srgbClr val="1FC8F8"/>
                </a:solidFill>
                <a:latin typeface="Times New Roman"/>
                <a:cs typeface="Times New Roman"/>
              </a:rPr>
              <a:t>pointer</a:t>
            </a:r>
            <a:r>
              <a:rPr sz="2600" spc="-16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1FC8F8"/>
                </a:solidFill>
                <a:latin typeface="Times New Roman"/>
                <a:cs typeface="Times New Roman"/>
              </a:rPr>
              <a:t>of</a:t>
            </a:r>
            <a:r>
              <a:rPr sz="2600" spc="3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1FC8F8"/>
                </a:solidFill>
                <a:latin typeface="Times New Roman"/>
                <a:cs typeface="Times New Roman"/>
              </a:rPr>
              <a:t>the</a:t>
            </a:r>
            <a:r>
              <a:rPr sz="2600" spc="-7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40" dirty="0">
                <a:solidFill>
                  <a:srgbClr val="1FC8F8"/>
                </a:solidFill>
                <a:latin typeface="Times New Roman"/>
                <a:cs typeface="Times New Roman"/>
              </a:rPr>
              <a:t>node</a:t>
            </a:r>
            <a:r>
              <a:rPr sz="2600" spc="-9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1FC8F8"/>
                </a:solidFill>
                <a:latin typeface="Times New Roman"/>
                <a:cs typeface="Times New Roman"/>
              </a:rPr>
              <a:t>point</a:t>
            </a:r>
            <a:r>
              <a:rPr sz="2600" spc="-11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1FC8F8"/>
                </a:solidFill>
                <a:latin typeface="Times New Roman"/>
                <a:cs typeface="Times New Roman"/>
              </a:rPr>
              <a:t>towards</a:t>
            </a:r>
            <a:r>
              <a:rPr sz="2600" spc="-11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1FC8F8"/>
                </a:solidFill>
                <a:latin typeface="Times New Roman"/>
                <a:cs typeface="Times New Roman"/>
              </a:rPr>
              <a:t>the  </a:t>
            </a:r>
            <a:r>
              <a:rPr sz="2600" spc="70" dirty="0">
                <a:solidFill>
                  <a:srgbClr val="1FC8F8"/>
                </a:solidFill>
                <a:latin typeface="Times New Roman"/>
                <a:cs typeface="Times New Roman"/>
              </a:rPr>
              <a:t>first</a:t>
            </a:r>
            <a:r>
              <a:rPr sz="2600" spc="-9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40" dirty="0">
                <a:solidFill>
                  <a:srgbClr val="1FC8F8"/>
                </a:solidFill>
                <a:latin typeface="Times New Roman"/>
                <a:cs typeface="Times New Roman"/>
              </a:rPr>
              <a:t>node</a:t>
            </a:r>
            <a:r>
              <a:rPr sz="2600" spc="-12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1FC8F8"/>
                </a:solidFill>
                <a:latin typeface="Times New Roman"/>
                <a:cs typeface="Times New Roman"/>
              </a:rPr>
              <a:t>of</a:t>
            </a:r>
            <a:r>
              <a:rPr sz="2600" spc="1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1FC8F8"/>
                </a:solidFill>
                <a:latin typeface="Times New Roman"/>
                <a:cs typeface="Times New Roman"/>
              </a:rPr>
              <a:t>the</a:t>
            </a:r>
            <a:r>
              <a:rPr sz="2600" spc="-7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65" dirty="0">
                <a:solidFill>
                  <a:srgbClr val="1FC8F8"/>
                </a:solidFill>
                <a:latin typeface="Times New Roman"/>
                <a:cs typeface="Times New Roman"/>
              </a:rPr>
              <a:t>list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Times New Roman"/>
              <a:buAutoNum type="alphaLcParenR"/>
            </a:pPr>
            <a:endParaRPr sz="375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Clr>
                <a:srgbClr val="0AD0D9"/>
              </a:buClr>
              <a:buSzPct val="94230"/>
              <a:buAutoNum type="alphaLcParenR"/>
              <a:tabLst>
                <a:tab pos="527685" algn="l"/>
                <a:tab pos="528320" algn="l"/>
              </a:tabLst>
            </a:pPr>
            <a:r>
              <a:rPr sz="2600" spc="55" dirty="0">
                <a:solidFill>
                  <a:srgbClr val="1FC8F8"/>
                </a:solidFill>
                <a:latin typeface="Times New Roman"/>
                <a:cs typeface="Times New Roman"/>
              </a:rPr>
              <a:t>Make</a:t>
            </a:r>
            <a:r>
              <a:rPr sz="2600" spc="-10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1FC8F8"/>
                </a:solidFill>
                <a:latin typeface="Times New Roman"/>
                <a:cs typeface="Times New Roman"/>
              </a:rPr>
              <a:t>the</a:t>
            </a:r>
            <a:r>
              <a:rPr sz="2600" spc="-11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1FC8F8"/>
                </a:solidFill>
                <a:latin typeface="Times New Roman"/>
                <a:cs typeface="Times New Roman"/>
              </a:rPr>
              <a:t>start</a:t>
            </a:r>
            <a:r>
              <a:rPr sz="2600" spc="-114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20" dirty="0">
                <a:solidFill>
                  <a:srgbClr val="1FC8F8"/>
                </a:solidFill>
                <a:latin typeface="Times New Roman"/>
                <a:cs typeface="Times New Roman"/>
              </a:rPr>
              <a:t>pointer</a:t>
            </a:r>
            <a:r>
              <a:rPr sz="2600" spc="-14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1FC8F8"/>
                </a:solidFill>
                <a:latin typeface="Times New Roman"/>
                <a:cs typeface="Times New Roman"/>
              </a:rPr>
              <a:t>point</a:t>
            </a:r>
            <a:r>
              <a:rPr sz="2600" spc="-9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1FC8F8"/>
                </a:solidFill>
                <a:latin typeface="Times New Roman"/>
                <a:cs typeface="Times New Roman"/>
              </a:rPr>
              <a:t>towards</a:t>
            </a:r>
            <a:r>
              <a:rPr sz="2600" spc="-11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1FC8F8"/>
                </a:solidFill>
                <a:latin typeface="Times New Roman"/>
                <a:cs typeface="Times New Roman"/>
              </a:rPr>
              <a:t>this</a:t>
            </a:r>
            <a:r>
              <a:rPr sz="2600" spc="-5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1FC8F8"/>
                </a:solidFill>
                <a:latin typeface="Times New Roman"/>
                <a:cs typeface="Times New Roman"/>
              </a:rPr>
              <a:t>new</a:t>
            </a:r>
            <a:r>
              <a:rPr sz="2600" spc="-6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40" dirty="0">
                <a:solidFill>
                  <a:srgbClr val="1FC8F8"/>
                </a:solidFill>
                <a:latin typeface="Times New Roman"/>
                <a:cs typeface="Times New Roman"/>
              </a:rPr>
              <a:t>node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527685" marR="609600" indent="-515620">
              <a:lnSpc>
                <a:spcPct val="100000"/>
              </a:lnSpc>
              <a:buClr>
                <a:srgbClr val="0AD0D9"/>
              </a:buClr>
              <a:buSzPct val="94230"/>
              <a:buFont typeface="Wingdings"/>
              <a:buChar char=""/>
              <a:tabLst>
                <a:tab pos="527685" algn="l"/>
                <a:tab pos="528320" algn="l"/>
              </a:tabLst>
            </a:pPr>
            <a:r>
              <a:rPr sz="2600" spc="-20" dirty="0">
                <a:solidFill>
                  <a:srgbClr val="1FC8F8"/>
                </a:solidFill>
                <a:latin typeface="Times New Roman"/>
                <a:cs typeface="Times New Roman"/>
              </a:rPr>
              <a:t>If</a:t>
            </a:r>
            <a:r>
              <a:rPr sz="2600" spc="1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1FC8F8"/>
                </a:solidFill>
                <a:latin typeface="Times New Roman"/>
                <a:cs typeface="Times New Roman"/>
              </a:rPr>
              <a:t>the</a:t>
            </a:r>
            <a:r>
              <a:rPr sz="2600" spc="-7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65" dirty="0">
                <a:solidFill>
                  <a:srgbClr val="1FC8F8"/>
                </a:solidFill>
                <a:latin typeface="Times New Roman"/>
                <a:cs typeface="Times New Roman"/>
              </a:rPr>
              <a:t>list</a:t>
            </a:r>
            <a:r>
              <a:rPr sz="2600" spc="-9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25" dirty="0">
                <a:solidFill>
                  <a:srgbClr val="1FC8F8"/>
                </a:solidFill>
                <a:latin typeface="Times New Roman"/>
                <a:cs typeface="Times New Roman"/>
              </a:rPr>
              <a:t>is</a:t>
            </a:r>
            <a:r>
              <a:rPr sz="2600" spc="-114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20" dirty="0">
                <a:solidFill>
                  <a:srgbClr val="1FC8F8"/>
                </a:solidFill>
                <a:latin typeface="Times New Roman"/>
                <a:cs typeface="Times New Roman"/>
              </a:rPr>
              <a:t>empty</a:t>
            </a:r>
            <a:r>
              <a:rPr sz="2600" spc="-13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60" dirty="0">
                <a:solidFill>
                  <a:srgbClr val="1FC8F8"/>
                </a:solidFill>
                <a:latin typeface="Times New Roman"/>
                <a:cs typeface="Times New Roman"/>
              </a:rPr>
              <a:t>simply</a:t>
            </a:r>
            <a:r>
              <a:rPr sz="2600" spc="-8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1FC8F8"/>
                </a:solidFill>
                <a:latin typeface="Times New Roman"/>
                <a:cs typeface="Times New Roman"/>
              </a:rPr>
              <a:t>make</a:t>
            </a:r>
            <a:r>
              <a:rPr sz="2600" spc="-10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1FC8F8"/>
                </a:solidFill>
                <a:latin typeface="Times New Roman"/>
                <a:cs typeface="Times New Roman"/>
              </a:rPr>
              <a:t>the</a:t>
            </a:r>
            <a:r>
              <a:rPr sz="2600" spc="-12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1FC8F8"/>
                </a:solidFill>
                <a:latin typeface="Times New Roman"/>
                <a:cs typeface="Times New Roman"/>
              </a:rPr>
              <a:t>start</a:t>
            </a:r>
            <a:r>
              <a:rPr sz="2600" spc="-12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20" dirty="0">
                <a:solidFill>
                  <a:srgbClr val="1FC8F8"/>
                </a:solidFill>
                <a:latin typeface="Times New Roman"/>
                <a:cs typeface="Times New Roman"/>
              </a:rPr>
              <a:t>pointer  </a:t>
            </a:r>
            <a:r>
              <a:rPr sz="2600" spc="130" dirty="0">
                <a:solidFill>
                  <a:srgbClr val="1FC8F8"/>
                </a:solidFill>
                <a:latin typeface="Times New Roman"/>
                <a:cs typeface="Times New Roman"/>
              </a:rPr>
              <a:t>point</a:t>
            </a:r>
            <a:r>
              <a:rPr sz="2600" spc="-114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1FC8F8"/>
                </a:solidFill>
                <a:latin typeface="Times New Roman"/>
                <a:cs typeface="Times New Roman"/>
              </a:rPr>
              <a:t>towards</a:t>
            </a:r>
            <a:r>
              <a:rPr sz="2600" spc="-11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1FC8F8"/>
                </a:solidFill>
                <a:latin typeface="Times New Roman"/>
                <a:cs typeface="Times New Roman"/>
              </a:rPr>
              <a:t>the</a:t>
            </a:r>
            <a:r>
              <a:rPr sz="2600" spc="-7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1FC8F8"/>
                </a:solidFill>
                <a:latin typeface="Times New Roman"/>
                <a:cs typeface="Times New Roman"/>
              </a:rPr>
              <a:t>new</a:t>
            </a:r>
            <a:r>
              <a:rPr sz="2600" spc="-6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00" dirty="0">
                <a:solidFill>
                  <a:srgbClr val="1FC8F8"/>
                </a:solidFill>
                <a:latin typeface="Times New Roman"/>
                <a:cs typeface="Times New Roman"/>
              </a:rPr>
              <a:t>node;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103" y="1552321"/>
            <a:ext cx="8249793" cy="37533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19271" y="1723389"/>
            <a:ext cx="23939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25" dirty="0">
                <a:solidFill>
                  <a:srgbClr val="FF0000"/>
                </a:solidFill>
                <a:latin typeface="Times New Roman"/>
                <a:cs typeface="Times New Roman"/>
              </a:rPr>
              <a:t>//if</a:t>
            </a:r>
            <a:r>
              <a:rPr sz="22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13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2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50" dirty="0">
                <a:solidFill>
                  <a:srgbClr val="FF0000"/>
                </a:solidFill>
                <a:latin typeface="Times New Roman"/>
                <a:cs typeface="Times New Roman"/>
              </a:rPr>
              <a:t>list</a:t>
            </a:r>
            <a:r>
              <a:rPr sz="22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15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22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100" dirty="0">
                <a:solidFill>
                  <a:srgbClr val="FF0000"/>
                </a:solidFill>
                <a:latin typeface="Times New Roman"/>
                <a:cs typeface="Times New Roman"/>
              </a:rPr>
              <a:t>empty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717549"/>
            <a:ext cx="3028315" cy="203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35" dirty="0">
                <a:solidFill>
                  <a:srgbClr val="0A5294"/>
                </a:solidFill>
                <a:latin typeface="Times New Roman"/>
                <a:cs typeface="Times New Roman"/>
              </a:rPr>
              <a:t>void </a:t>
            </a:r>
            <a:r>
              <a:rPr sz="2200" spc="75" dirty="0">
                <a:solidFill>
                  <a:srgbClr val="0A5294"/>
                </a:solidFill>
                <a:latin typeface="Times New Roman"/>
                <a:cs typeface="Times New Roman"/>
              </a:rPr>
              <a:t>insert_beg(node*</a:t>
            </a:r>
            <a:r>
              <a:rPr sz="2200" spc="-1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100" dirty="0">
                <a:solidFill>
                  <a:srgbClr val="0A5294"/>
                </a:solidFill>
                <a:latin typeface="Times New Roman"/>
                <a:cs typeface="Times New Roman"/>
              </a:rPr>
              <a:t>p)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285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65" dirty="0">
                <a:solidFill>
                  <a:srgbClr val="0A5294"/>
                </a:solidFill>
                <a:latin typeface="Times New Roman"/>
                <a:cs typeface="Times New Roman"/>
              </a:rPr>
              <a:t>node*</a:t>
            </a:r>
            <a:r>
              <a:rPr sz="2200" spc="-5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95" dirty="0">
                <a:solidFill>
                  <a:srgbClr val="0A5294"/>
                </a:solidFill>
                <a:latin typeface="Times New Roman"/>
                <a:cs typeface="Times New Roman"/>
              </a:rPr>
              <a:t>temp;</a:t>
            </a:r>
            <a:endParaRPr sz="2200">
              <a:latin typeface="Times New Roman"/>
              <a:cs typeface="Times New Roman"/>
            </a:endParaRPr>
          </a:p>
          <a:p>
            <a:pPr marL="1057910">
              <a:lnSpc>
                <a:spcPct val="100000"/>
              </a:lnSpc>
            </a:pPr>
            <a:r>
              <a:rPr sz="2200" spc="25" dirty="0">
                <a:solidFill>
                  <a:srgbClr val="0A5294"/>
                </a:solidFill>
                <a:latin typeface="Times New Roman"/>
                <a:cs typeface="Times New Roman"/>
              </a:rPr>
              <a:t>if(start==NULL)</a:t>
            </a:r>
            <a:endParaRPr sz="2200">
              <a:latin typeface="Times New Roman"/>
              <a:cs typeface="Times New Roman"/>
            </a:endParaRPr>
          </a:p>
          <a:p>
            <a:pPr marL="989330">
              <a:lnSpc>
                <a:spcPct val="100000"/>
              </a:lnSpc>
            </a:pPr>
            <a:r>
              <a:rPr sz="2200" spc="-285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200">
              <a:latin typeface="Times New Roman"/>
              <a:cs typeface="Times New Roman"/>
            </a:endParaRPr>
          </a:p>
          <a:p>
            <a:pPr marL="1262380">
              <a:lnSpc>
                <a:spcPct val="100000"/>
              </a:lnSpc>
            </a:pPr>
            <a:r>
              <a:rPr sz="2200" spc="75" dirty="0">
                <a:solidFill>
                  <a:srgbClr val="0A5294"/>
                </a:solidFill>
                <a:latin typeface="Times New Roman"/>
                <a:cs typeface="Times New Roman"/>
              </a:rPr>
              <a:t>start=p;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5353" y="2729611"/>
            <a:ext cx="549783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7320" marR="5080" indent="-1054735">
              <a:lnSpc>
                <a:spcPct val="100000"/>
              </a:lnSpc>
              <a:spcBef>
                <a:spcPts val="95"/>
              </a:spcBef>
            </a:pPr>
            <a:r>
              <a:rPr sz="2200" spc="70" dirty="0">
                <a:solidFill>
                  <a:srgbClr val="0A5294"/>
                </a:solidFill>
                <a:latin typeface="Times New Roman"/>
                <a:cs typeface="Times New Roman"/>
              </a:rPr>
              <a:t>cout&lt;&lt;”\nNode</a:t>
            </a:r>
            <a:r>
              <a:rPr sz="2200" spc="-6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95" dirty="0">
                <a:solidFill>
                  <a:srgbClr val="0A5294"/>
                </a:solidFill>
                <a:latin typeface="Times New Roman"/>
                <a:cs typeface="Times New Roman"/>
              </a:rPr>
              <a:t>inserted</a:t>
            </a:r>
            <a:r>
              <a:rPr sz="2200" spc="-8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25" dirty="0">
                <a:solidFill>
                  <a:srgbClr val="0A5294"/>
                </a:solidFill>
                <a:latin typeface="Times New Roman"/>
                <a:cs typeface="Times New Roman"/>
              </a:rPr>
              <a:t>successfully</a:t>
            </a:r>
            <a:r>
              <a:rPr sz="2200" spc="-10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120" dirty="0">
                <a:solidFill>
                  <a:srgbClr val="0A5294"/>
                </a:solidFill>
                <a:latin typeface="Times New Roman"/>
                <a:cs typeface="Times New Roman"/>
              </a:rPr>
              <a:t>at</a:t>
            </a:r>
            <a:r>
              <a:rPr sz="2200" spc="-10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130" dirty="0">
                <a:solidFill>
                  <a:srgbClr val="0A5294"/>
                </a:solidFill>
                <a:latin typeface="Times New Roman"/>
                <a:cs typeface="Times New Roman"/>
              </a:rPr>
              <a:t>the  </a:t>
            </a:r>
            <a:r>
              <a:rPr sz="2200" spc="35" dirty="0">
                <a:solidFill>
                  <a:srgbClr val="0A5294"/>
                </a:solidFill>
                <a:latin typeface="Times New Roman"/>
                <a:cs typeface="Times New Roman"/>
              </a:rPr>
              <a:t>beginning”;</a:t>
            </a:r>
            <a:endParaRPr sz="22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200" spc="-285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45" dirty="0">
                <a:solidFill>
                  <a:srgbClr val="0A5294"/>
                </a:solidFill>
                <a:latin typeface="Times New Roman"/>
                <a:cs typeface="Times New Roman"/>
              </a:rPr>
              <a:t>else</a:t>
            </a:r>
            <a:r>
              <a:rPr sz="2200" spc="-6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-285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32177" y="5076825"/>
            <a:ext cx="1238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85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6394" y="4070984"/>
            <a:ext cx="538924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964304" indent="1270">
              <a:lnSpc>
                <a:spcPct val="100000"/>
              </a:lnSpc>
              <a:spcBef>
                <a:spcPts val="95"/>
              </a:spcBef>
            </a:pPr>
            <a:r>
              <a:rPr sz="2200" spc="125" dirty="0">
                <a:solidFill>
                  <a:srgbClr val="0A5294"/>
                </a:solidFill>
                <a:latin typeface="Times New Roman"/>
                <a:cs typeface="Times New Roman"/>
              </a:rPr>
              <a:t>t</a:t>
            </a:r>
            <a:r>
              <a:rPr sz="2200" spc="95" dirty="0">
                <a:solidFill>
                  <a:srgbClr val="0A5294"/>
                </a:solidFill>
                <a:latin typeface="Times New Roman"/>
                <a:cs typeface="Times New Roman"/>
              </a:rPr>
              <a:t>e</a:t>
            </a:r>
            <a:r>
              <a:rPr sz="2200" spc="170" dirty="0">
                <a:solidFill>
                  <a:srgbClr val="0A5294"/>
                </a:solidFill>
                <a:latin typeface="Times New Roman"/>
                <a:cs typeface="Times New Roman"/>
              </a:rPr>
              <a:t>m</a:t>
            </a:r>
            <a:r>
              <a:rPr sz="2200" spc="45" dirty="0">
                <a:solidFill>
                  <a:srgbClr val="0A5294"/>
                </a:solidFill>
                <a:latin typeface="Times New Roman"/>
                <a:cs typeface="Times New Roman"/>
              </a:rPr>
              <a:t>p=</a:t>
            </a:r>
            <a:r>
              <a:rPr sz="2200" spc="25" dirty="0">
                <a:solidFill>
                  <a:srgbClr val="0A5294"/>
                </a:solidFill>
                <a:latin typeface="Times New Roman"/>
                <a:cs typeface="Times New Roman"/>
              </a:rPr>
              <a:t>s</a:t>
            </a:r>
            <a:r>
              <a:rPr sz="2200" spc="85" dirty="0">
                <a:solidFill>
                  <a:srgbClr val="0A5294"/>
                </a:solidFill>
                <a:latin typeface="Times New Roman"/>
                <a:cs typeface="Times New Roman"/>
              </a:rPr>
              <a:t>t</a:t>
            </a:r>
            <a:r>
              <a:rPr sz="2200" spc="145" dirty="0">
                <a:solidFill>
                  <a:srgbClr val="0A5294"/>
                </a:solidFill>
                <a:latin typeface="Times New Roman"/>
                <a:cs typeface="Times New Roman"/>
              </a:rPr>
              <a:t>a</a:t>
            </a:r>
            <a:r>
              <a:rPr sz="2200" spc="60" dirty="0">
                <a:solidFill>
                  <a:srgbClr val="0A5294"/>
                </a:solidFill>
                <a:latin typeface="Times New Roman"/>
                <a:cs typeface="Times New Roman"/>
              </a:rPr>
              <a:t>rt;  </a:t>
            </a:r>
            <a:r>
              <a:rPr sz="2200" spc="75" dirty="0">
                <a:solidFill>
                  <a:srgbClr val="0A5294"/>
                </a:solidFill>
                <a:latin typeface="Times New Roman"/>
                <a:cs typeface="Times New Roman"/>
              </a:rPr>
              <a:t>start=p;</a:t>
            </a:r>
            <a:endParaRPr sz="22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tabLst>
                <a:tab pos="1941830" algn="l"/>
              </a:tabLst>
            </a:pPr>
            <a:r>
              <a:rPr sz="2200" spc="75" dirty="0">
                <a:solidFill>
                  <a:srgbClr val="0A5294"/>
                </a:solidFill>
                <a:latin typeface="Times New Roman"/>
                <a:cs typeface="Times New Roman"/>
              </a:rPr>
              <a:t>p-&gt;next=temp;	</a:t>
            </a:r>
            <a:r>
              <a:rPr sz="2200" spc="135" dirty="0">
                <a:solidFill>
                  <a:srgbClr val="FF0000"/>
                </a:solidFill>
                <a:latin typeface="Times New Roman"/>
                <a:cs typeface="Times New Roman"/>
              </a:rPr>
              <a:t>//making </a:t>
            </a:r>
            <a:r>
              <a:rPr sz="2200" spc="90" dirty="0">
                <a:solidFill>
                  <a:srgbClr val="FF0000"/>
                </a:solidFill>
                <a:latin typeface="Times New Roman"/>
                <a:cs typeface="Times New Roman"/>
              </a:rPr>
              <a:t>new </a:t>
            </a:r>
            <a:r>
              <a:rPr sz="2200" spc="120" dirty="0">
                <a:solidFill>
                  <a:srgbClr val="FF0000"/>
                </a:solidFill>
                <a:latin typeface="Times New Roman"/>
                <a:cs typeface="Times New Roman"/>
              </a:rPr>
              <a:t>node </a:t>
            </a:r>
            <a:r>
              <a:rPr sz="2200" spc="110" dirty="0">
                <a:solidFill>
                  <a:srgbClr val="FF0000"/>
                </a:solidFill>
                <a:latin typeface="Times New Roman"/>
                <a:cs typeface="Times New Roman"/>
              </a:rPr>
              <a:t>point</a:t>
            </a:r>
            <a:r>
              <a:rPr sz="2200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120" dirty="0">
                <a:solidFill>
                  <a:srgbClr val="FF0000"/>
                </a:solidFill>
                <a:latin typeface="Times New Roman"/>
                <a:cs typeface="Times New Roman"/>
              </a:rPr>
              <a:t>at</a:t>
            </a:r>
            <a:endParaRPr sz="2200">
              <a:latin typeface="Times New Roman"/>
              <a:cs typeface="Times New Roman"/>
            </a:endParaRPr>
          </a:p>
          <a:p>
            <a:pPr marL="2138680">
              <a:lnSpc>
                <a:spcPct val="100000"/>
              </a:lnSpc>
            </a:pPr>
            <a:r>
              <a:rPr sz="2200" spc="13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2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55" dirty="0">
                <a:solidFill>
                  <a:srgbClr val="FF0000"/>
                </a:solidFill>
                <a:latin typeface="Times New Roman"/>
                <a:cs typeface="Times New Roman"/>
              </a:rPr>
              <a:t>first</a:t>
            </a:r>
            <a:r>
              <a:rPr sz="22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120" dirty="0">
                <a:solidFill>
                  <a:srgbClr val="FF0000"/>
                </a:solidFill>
                <a:latin typeface="Times New Roman"/>
                <a:cs typeface="Times New Roman"/>
              </a:rPr>
              <a:t>node</a:t>
            </a:r>
            <a:r>
              <a:rPr sz="22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1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2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13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2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50" dirty="0">
                <a:solidFill>
                  <a:srgbClr val="FF0000"/>
                </a:solidFill>
                <a:latin typeface="Times New Roman"/>
                <a:cs typeface="Times New Roman"/>
              </a:rPr>
              <a:t>list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5412435"/>
            <a:ext cx="1238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85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031494"/>
            <a:ext cx="507873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>
                <a:solidFill>
                  <a:srgbClr val="04607A"/>
                </a:solidFill>
                <a:latin typeface="Carlito"/>
                <a:cs typeface="Carlito"/>
              </a:rPr>
              <a:t>Inserting </a:t>
            </a:r>
            <a:r>
              <a:rPr sz="5000" spc="-25" dirty="0">
                <a:solidFill>
                  <a:srgbClr val="04607A"/>
                </a:solidFill>
                <a:latin typeface="Carlito"/>
                <a:cs typeface="Carlito"/>
              </a:rPr>
              <a:t>at </a:t>
            </a:r>
            <a:r>
              <a:rPr sz="5000" dirty="0">
                <a:solidFill>
                  <a:srgbClr val="04607A"/>
                </a:solidFill>
                <a:latin typeface="Carlito"/>
                <a:cs typeface="Carlito"/>
              </a:rPr>
              <a:t>the</a:t>
            </a:r>
            <a:r>
              <a:rPr sz="5000" spc="-70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5000" dirty="0">
                <a:solidFill>
                  <a:srgbClr val="04607A"/>
                </a:solidFill>
                <a:latin typeface="Carlito"/>
                <a:cs typeface="Carlito"/>
              </a:rPr>
              <a:t>end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431516"/>
            <a:ext cx="803275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spc="120" dirty="0">
                <a:solidFill>
                  <a:srgbClr val="0A5294"/>
                </a:solidFill>
                <a:latin typeface="Times New Roman"/>
                <a:cs typeface="Times New Roman"/>
              </a:rPr>
              <a:t>Here</a:t>
            </a:r>
            <a:r>
              <a:rPr sz="3200" spc="-16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3200" spc="30" dirty="0">
                <a:solidFill>
                  <a:srgbClr val="0A5294"/>
                </a:solidFill>
                <a:latin typeface="Times New Roman"/>
                <a:cs typeface="Times New Roman"/>
              </a:rPr>
              <a:t>we</a:t>
            </a:r>
            <a:r>
              <a:rPr sz="3200" spc="-14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3200" spc="75" dirty="0">
                <a:solidFill>
                  <a:srgbClr val="0A5294"/>
                </a:solidFill>
                <a:latin typeface="Times New Roman"/>
                <a:cs typeface="Times New Roman"/>
              </a:rPr>
              <a:t>simply</a:t>
            </a:r>
            <a:r>
              <a:rPr sz="3200" spc="-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3200" spc="170" dirty="0">
                <a:solidFill>
                  <a:srgbClr val="0A5294"/>
                </a:solidFill>
                <a:latin typeface="Times New Roman"/>
                <a:cs typeface="Times New Roman"/>
              </a:rPr>
              <a:t>need</a:t>
            </a:r>
            <a:r>
              <a:rPr sz="3200" spc="-3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3200" spc="155" dirty="0">
                <a:solidFill>
                  <a:srgbClr val="0A5294"/>
                </a:solidFill>
                <a:latin typeface="Times New Roman"/>
                <a:cs typeface="Times New Roman"/>
              </a:rPr>
              <a:t>to</a:t>
            </a:r>
            <a:r>
              <a:rPr sz="3200" spc="-10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3200" spc="135" dirty="0">
                <a:solidFill>
                  <a:srgbClr val="0A5294"/>
                </a:solidFill>
                <a:latin typeface="Times New Roman"/>
                <a:cs typeface="Times New Roman"/>
              </a:rPr>
              <a:t>make</a:t>
            </a:r>
            <a:r>
              <a:rPr sz="3200" spc="-10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3200" spc="20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3200" spc="-9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3200" spc="135" dirty="0">
                <a:solidFill>
                  <a:srgbClr val="0A5294"/>
                </a:solidFill>
                <a:latin typeface="Times New Roman"/>
                <a:cs typeface="Times New Roman"/>
              </a:rPr>
              <a:t>next</a:t>
            </a:r>
            <a:r>
              <a:rPr sz="3200" spc="-12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3200" spc="145" dirty="0">
                <a:solidFill>
                  <a:srgbClr val="0A5294"/>
                </a:solidFill>
                <a:latin typeface="Times New Roman"/>
                <a:cs typeface="Times New Roman"/>
              </a:rPr>
              <a:t>pointer  </a:t>
            </a:r>
            <a:r>
              <a:rPr sz="3200" spc="25" dirty="0">
                <a:solidFill>
                  <a:srgbClr val="0A5294"/>
                </a:solidFill>
                <a:latin typeface="Times New Roman"/>
                <a:cs typeface="Times New Roman"/>
              </a:rPr>
              <a:t>of</a:t>
            </a:r>
            <a:r>
              <a:rPr sz="3200" spc="1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3200" spc="20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3200" spc="-9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3200" spc="105" dirty="0">
                <a:solidFill>
                  <a:srgbClr val="0A5294"/>
                </a:solidFill>
                <a:latin typeface="Times New Roman"/>
                <a:cs typeface="Times New Roman"/>
              </a:rPr>
              <a:t>last</a:t>
            </a:r>
            <a:r>
              <a:rPr sz="3200" spc="-9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3200" spc="175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r>
              <a:rPr sz="3200" spc="-12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3200" spc="165" dirty="0">
                <a:solidFill>
                  <a:srgbClr val="0A5294"/>
                </a:solidFill>
                <a:latin typeface="Times New Roman"/>
                <a:cs typeface="Times New Roman"/>
              </a:rPr>
              <a:t>point</a:t>
            </a:r>
            <a:r>
              <a:rPr sz="3200" spc="-12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3200" spc="155" dirty="0">
                <a:solidFill>
                  <a:srgbClr val="0A5294"/>
                </a:solidFill>
                <a:latin typeface="Times New Roman"/>
                <a:cs typeface="Times New Roman"/>
              </a:rPr>
              <a:t>to</a:t>
            </a:r>
            <a:r>
              <a:rPr sz="3200" spc="-1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3200" spc="20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3200" spc="-9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3200" spc="130" dirty="0">
                <a:solidFill>
                  <a:srgbClr val="0A5294"/>
                </a:solidFill>
                <a:latin typeface="Times New Roman"/>
                <a:cs typeface="Times New Roman"/>
              </a:rPr>
              <a:t>new</a:t>
            </a:r>
            <a:r>
              <a:rPr sz="3200" spc="-7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3200" spc="175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4191000"/>
            <a:ext cx="8398383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015644"/>
            <a:ext cx="7619365" cy="518985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200" spc="35" dirty="0">
                <a:solidFill>
                  <a:srgbClr val="0A5294"/>
                </a:solidFill>
                <a:latin typeface="Times New Roman"/>
                <a:cs typeface="Times New Roman"/>
              </a:rPr>
              <a:t>void </a:t>
            </a:r>
            <a:r>
              <a:rPr sz="2200" spc="85" dirty="0">
                <a:solidFill>
                  <a:srgbClr val="0A5294"/>
                </a:solidFill>
                <a:latin typeface="Times New Roman"/>
                <a:cs typeface="Times New Roman"/>
              </a:rPr>
              <a:t>insert_end(node*</a:t>
            </a:r>
            <a:r>
              <a:rPr sz="2200" spc="-1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100" dirty="0">
                <a:solidFill>
                  <a:srgbClr val="0A5294"/>
                </a:solidFill>
                <a:latin typeface="Times New Roman"/>
                <a:cs typeface="Times New Roman"/>
              </a:rPr>
              <a:t>p)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200" spc="-285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spc="120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r>
              <a:rPr sz="2200" spc="-8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40" dirty="0">
                <a:solidFill>
                  <a:srgbClr val="0A5294"/>
                </a:solidFill>
                <a:latin typeface="Times New Roman"/>
                <a:cs typeface="Times New Roman"/>
              </a:rPr>
              <a:t>*q=start;</a:t>
            </a:r>
            <a:endParaRPr sz="2200">
              <a:latin typeface="Times New Roman"/>
              <a:cs typeface="Times New Roman"/>
            </a:endParaRPr>
          </a:p>
          <a:p>
            <a:pPr marL="989330">
              <a:lnSpc>
                <a:spcPct val="100000"/>
              </a:lnSpc>
              <a:spcBef>
                <a:spcPts val="270"/>
              </a:spcBef>
            </a:pPr>
            <a:r>
              <a:rPr sz="2200" spc="25" dirty="0">
                <a:solidFill>
                  <a:srgbClr val="0A5294"/>
                </a:solidFill>
                <a:latin typeface="Times New Roman"/>
                <a:cs typeface="Times New Roman"/>
              </a:rPr>
              <a:t>if(start==NULL)</a:t>
            </a:r>
            <a:endParaRPr sz="2200">
              <a:latin typeface="Times New Roman"/>
              <a:cs typeface="Times New Roman"/>
            </a:endParaRPr>
          </a:p>
          <a:p>
            <a:pPr marL="919480">
              <a:lnSpc>
                <a:spcPct val="100000"/>
              </a:lnSpc>
              <a:spcBef>
                <a:spcPts val="260"/>
              </a:spcBef>
            </a:pPr>
            <a:r>
              <a:rPr sz="2200" spc="-285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200">
              <a:latin typeface="Times New Roman"/>
              <a:cs typeface="Times New Roman"/>
            </a:endParaRPr>
          </a:p>
          <a:p>
            <a:pPr marL="1123315">
              <a:lnSpc>
                <a:spcPct val="100000"/>
              </a:lnSpc>
              <a:spcBef>
                <a:spcPts val="265"/>
              </a:spcBef>
            </a:pPr>
            <a:r>
              <a:rPr sz="2200" spc="75" dirty="0">
                <a:solidFill>
                  <a:srgbClr val="0A5294"/>
                </a:solidFill>
                <a:latin typeface="Times New Roman"/>
                <a:cs typeface="Times New Roman"/>
              </a:rPr>
              <a:t>start=p;</a:t>
            </a:r>
            <a:endParaRPr sz="2200">
              <a:latin typeface="Times New Roman"/>
              <a:cs typeface="Times New Roman"/>
            </a:endParaRPr>
          </a:p>
          <a:p>
            <a:pPr marL="1122045">
              <a:lnSpc>
                <a:spcPct val="100000"/>
              </a:lnSpc>
              <a:spcBef>
                <a:spcPts val="265"/>
              </a:spcBef>
            </a:pPr>
            <a:r>
              <a:rPr sz="2200" spc="70" dirty="0">
                <a:solidFill>
                  <a:srgbClr val="0A5294"/>
                </a:solidFill>
                <a:latin typeface="Times New Roman"/>
                <a:cs typeface="Times New Roman"/>
              </a:rPr>
              <a:t>cout&lt;&lt;”\nNode</a:t>
            </a:r>
            <a:r>
              <a:rPr sz="2200" spc="-5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95" dirty="0">
                <a:solidFill>
                  <a:srgbClr val="0A5294"/>
                </a:solidFill>
                <a:latin typeface="Times New Roman"/>
                <a:cs typeface="Times New Roman"/>
              </a:rPr>
              <a:t>inserted</a:t>
            </a:r>
            <a:r>
              <a:rPr sz="2200" spc="-6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25" dirty="0">
                <a:solidFill>
                  <a:srgbClr val="0A5294"/>
                </a:solidFill>
                <a:latin typeface="Times New Roman"/>
                <a:cs typeface="Times New Roman"/>
              </a:rPr>
              <a:t>successfully</a:t>
            </a:r>
            <a:r>
              <a:rPr sz="2200" spc="-10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120" dirty="0">
                <a:solidFill>
                  <a:srgbClr val="0A5294"/>
                </a:solidFill>
                <a:latin typeface="Times New Roman"/>
                <a:cs typeface="Times New Roman"/>
              </a:rPr>
              <a:t>at</a:t>
            </a:r>
            <a:r>
              <a:rPr sz="2200" spc="-8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13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200" spc="-1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srgbClr val="0A5294"/>
                </a:solidFill>
                <a:latin typeface="Times New Roman"/>
                <a:cs typeface="Times New Roman"/>
              </a:rPr>
              <a:t>end…!!!\n”;</a:t>
            </a:r>
            <a:endParaRPr sz="2200">
              <a:latin typeface="Times New Roman"/>
              <a:cs typeface="Times New Roman"/>
            </a:endParaRPr>
          </a:p>
          <a:p>
            <a:pPr marL="919480">
              <a:lnSpc>
                <a:spcPct val="100000"/>
              </a:lnSpc>
              <a:spcBef>
                <a:spcPts val="265"/>
              </a:spcBef>
            </a:pPr>
            <a:r>
              <a:rPr sz="2200" spc="-285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200">
              <a:latin typeface="Times New Roman"/>
              <a:cs typeface="Times New Roman"/>
            </a:endParaRPr>
          </a:p>
          <a:p>
            <a:pPr marL="702945">
              <a:lnSpc>
                <a:spcPct val="100000"/>
              </a:lnSpc>
              <a:spcBef>
                <a:spcPts val="265"/>
              </a:spcBef>
            </a:pPr>
            <a:r>
              <a:rPr sz="2200" spc="-20" dirty="0">
                <a:solidFill>
                  <a:srgbClr val="0A5294"/>
                </a:solidFill>
                <a:latin typeface="Times New Roman"/>
                <a:cs typeface="Times New Roman"/>
              </a:rPr>
              <a:t>else{</a:t>
            </a:r>
            <a:endParaRPr sz="2200">
              <a:latin typeface="Times New Roman"/>
              <a:cs typeface="Times New Roman"/>
            </a:endParaRPr>
          </a:p>
          <a:p>
            <a:pPr marL="2100580" marR="3026410" indent="-210820">
              <a:lnSpc>
                <a:spcPct val="110000"/>
              </a:lnSpc>
            </a:pPr>
            <a:r>
              <a:rPr sz="2200" spc="-10" dirty="0">
                <a:solidFill>
                  <a:srgbClr val="0A5294"/>
                </a:solidFill>
                <a:latin typeface="Times New Roman"/>
                <a:cs typeface="Times New Roman"/>
              </a:rPr>
              <a:t>w</a:t>
            </a:r>
            <a:r>
              <a:rPr sz="2200" spc="70" dirty="0">
                <a:solidFill>
                  <a:srgbClr val="0A5294"/>
                </a:solidFill>
                <a:latin typeface="Times New Roman"/>
                <a:cs typeface="Times New Roman"/>
              </a:rPr>
              <a:t>hile(</a:t>
            </a:r>
            <a:r>
              <a:rPr sz="2200" spc="85" dirty="0">
                <a:solidFill>
                  <a:srgbClr val="0A5294"/>
                </a:solidFill>
                <a:latin typeface="Times New Roman"/>
                <a:cs typeface="Times New Roman"/>
              </a:rPr>
              <a:t>q</a:t>
            </a:r>
            <a:r>
              <a:rPr sz="2200" spc="55" dirty="0">
                <a:solidFill>
                  <a:srgbClr val="0A5294"/>
                </a:solidFill>
                <a:latin typeface="Times New Roman"/>
                <a:cs typeface="Times New Roman"/>
              </a:rPr>
              <a:t>-</a:t>
            </a:r>
            <a:r>
              <a:rPr sz="2200" dirty="0">
                <a:solidFill>
                  <a:srgbClr val="0A5294"/>
                </a:solidFill>
                <a:latin typeface="Times New Roman"/>
                <a:cs typeface="Times New Roman"/>
              </a:rPr>
              <a:t>&gt;link!=NULL)  </a:t>
            </a:r>
            <a:r>
              <a:rPr sz="2200" spc="40" dirty="0">
                <a:solidFill>
                  <a:srgbClr val="0A5294"/>
                </a:solidFill>
                <a:latin typeface="Times New Roman"/>
                <a:cs typeface="Times New Roman"/>
              </a:rPr>
              <a:t>q=q-&gt;link;</a:t>
            </a:r>
            <a:endParaRPr sz="2200">
              <a:latin typeface="Times New Roman"/>
              <a:cs typeface="Times New Roman"/>
            </a:endParaRPr>
          </a:p>
          <a:p>
            <a:pPr marL="1330960">
              <a:lnSpc>
                <a:spcPct val="100000"/>
              </a:lnSpc>
              <a:spcBef>
                <a:spcPts val="265"/>
              </a:spcBef>
            </a:pPr>
            <a:r>
              <a:rPr sz="2200" spc="55" dirty="0">
                <a:solidFill>
                  <a:srgbClr val="0A5294"/>
                </a:solidFill>
                <a:latin typeface="Times New Roman"/>
                <a:cs typeface="Times New Roman"/>
              </a:rPr>
              <a:t>q-&gt;next=p;</a:t>
            </a:r>
            <a:endParaRPr sz="2200">
              <a:latin typeface="Times New Roman"/>
              <a:cs typeface="Times New Roman"/>
            </a:endParaRPr>
          </a:p>
          <a:p>
            <a:pPr marL="1198245">
              <a:lnSpc>
                <a:spcPct val="100000"/>
              </a:lnSpc>
              <a:spcBef>
                <a:spcPts val="265"/>
              </a:spcBef>
            </a:pPr>
            <a:r>
              <a:rPr sz="2200" spc="-285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spc="-285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84606"/>
            <a:ext cx="85471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Inserting </a:t>
            </a:r>
            <a:r>
              <a:rPr spc="-15" dirty="0"/>
              <a:t>after </a:t>
            </a:r>
            <a:r>
              <a:rPr dirty="0"/>
              <a:t>an</a:t>
            </a:r>
            <a:r>
              <a:rPr spc="-60" dirty="0"/>
              <a:t> </a:t>
            </a:r>
            <a:r>
              <a:rPr spc="-15" dirty="0"/>
              <a:t>element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945893"/>
            <a:ext cx="7919720" cy="420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16305" algn="l"/>
                <a:tab pos="1497965" algn="l"/>
                <a:tab pos="2501265" algn="l"/>
                <a:tab pos="3422650" algn="l"/>
                <a:tab pos="3895090" algn="l"/>
                <a:tab pos="4458335" algn="l"/>
              </a:tabLst>
            </a:pPr>
            <a:r>
              <a:rPr sz="2800" spc="105" dirty="0">
                <a:latin typeface="Times New Roman"/>
                <a:cs typeface="Times New Roman"/>
              </a:rPr>
              <a:t>Here	</a:t>
            </a:r>
            <a:r>
              <a:rPr sz="2800" spc="25" dirty="0">
                <a:latin typeface="Times New Roman"/>
                <a:cs typeface="Times New Roman"/>
              </a:rPr>
              <a:t>we	</a:t>
            </a:r>
            <a:r>
              <a:rPr sz="2800" spc="90" dirty="0">
                <a:latin typeface="Times New Roman"/>
                <a:cs typeface="Times New Roman"/>
              </a:rPr>
              <a:t>again	</a:t>
            </a:r>
            <a:r>
              <a:rPr sz="2800" spc="150" dirty="0">
                <a:latin typeface="Times New Roman"/>
                <a:cs typeface="Times New Roman"/>
              </a:rPr>
              <a:t>need	</a:t>
            </a:r>
            <a:r>
              <a:rPr sz="2800" spc="140" dirty="0">
                <a:latin typeface="Times New Roman"/>
                <a:cs typeface="Times New Roman"/>
              </a:rPr>
              <a:t>to	</a:t>
            </a:r>
            <a:r>
              <a:rPr sz="2800" spc="145" dirty="0">
                <a:latin typeface="Times New Roman"/>
                <a:cs typeface="Times New Roman"/>
              </a:rPr>
              <a:t>do	</a:t>
            </a:r>
            <a:r>
              <a:rPr sz="2800" spc="-50" dirty="0">
                <a:latin typeface="Times New Roman"/>
                <a:cs typeface="Times New Roman"/>
              </a:rPr>
              <a:t>2 </a:t>
            </a:r>
            <a:r>
              <a:rPr sz="2800" spc="100" dirty="0">
                <a:latin typeface="Times New Roman"/>
                <a:cs typeface="Times New Roman"/>
              </a:rPr>
              <a:t>steps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:-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buClr>
                <a:srgbClr val="0AD0D9"/>
              </a:buClr>
              <a:buSzPct val="94642"/>
              <a:buFont typeface="Wingdings"/>
              <a:buChar char=""/>
              <a:tabLst>
                <a:tab pos="287020" algn="l"/>
              </a:tabLst>
            </a:pPr>
            <a:r>
              <a:rPr sz="2800" spc="60" dirty="0">
                <a:solidFill>
                  <a:srgbClr val="0A5294"/>
                </a:solidFill>
                <a:latin typeface="Times New Roman"/>
                <a:cs typeface="Times New Roman"/>
              </a:rPr>
              <a:t>Make </a:t>
            </a:r>
            <a:r>
              <a:rPr sz="2800" spc="170" dirty="0">
                <a:solidFill>
                  <a:srgbClr val="0A5294"/>
                </a:solidFill>
                <a:latin typeface="Times New Roman"/>
                <a:cs typeface="Times New Roman"/>
              </a:rPr>
              <a:t>the </a:t>
            </a:r>
            <a:r>
              <a:rPr sz="2800" spc="120" dirty="0">
                <a:solidFill>
                  <a:srgbClr val="0A5294"/>
                </a:solidFill>
                <a:latin typeface="Times New Roman"/>
                <a:cs typeface="Times New Roman"/>
              </a:rPr>
              <a:t>next </a:t>
            </a:r>
            <a:r>
              <a:rPr sz="2800" spc="130" dirty="0">
                <a:solidFill>
                  <a:srgbClr val="0A5294"/>
                </a:solidFill>
                <a:latin typeface="Times New Roman"/>
                <a:cs typeface="Times New Roman"/>
              </a:rPr>
              <a:t>pointer </a:t>
            </a:r>
            <a:r>
              <a:rPr sz="2800" spc="20" dirty="0">
                <a:solidFill>
                  <a:srgbClr val="0A5294"/>
                </a:solidFill>
                <a:latin typeface="Times New Roman"/>
                <a:cs typeface="Times New Roman"/>
              </a:rPr>
              <a:t>of </a:t>
            </a:r>
            <a:r>
              <a:rPr sz="2800" spc="170" dirty="0">
                <a:solidFill>
                  <a:srgbClr val="0A5294"/>
                </a:solidFill>
                <a:latin typeface="Times New Roman"/>
                <a:cs typeface="Times New Roman"/>
              </a:rPr>
              <a:t>the </a:t>
            </a:r>
            <a:r>
              <a:rPr sz="2800" spc="155" dirty="0">
                <a:solidFill>
                  <a:srgbClr val="0A5294"/>
                </a:solidFill>
                <a:latin typeface="Times New Roman"/>
                <a:cs typeface="Times New Roman"/>
              </a:rPr>
              <a:t>node </a:t>
            </a:r>
            <a:r>
              <a:rPr sz="2800" spc="140" dirty="0">
                <a:solidFill>
                  <a:srgbClr val="0A5294"/>
                </a:solidFill>
                <a:latin typeface="Times New Roman"/>
                <a:cs typeface="Times New Roman"/>
              </a:rPr>
              <a:t>to </a:t>
            </a:r>
            <a:r>
              <a:rPr sz="2800" spc="125" dirty="0">
                <a:solidFill>
                  <a:srgbClr val="0A5294"/>
                </a:solidFill>
                <a:latin typeface="Times New Roman"/>
                <a:cs typeface="Times New Roman"/>
              </a:rPr>
              <a:t>be </a:t>
            </a:r>
            <a:r>
              <a:rPr sz="2800" spc="114" dirty="0">
                <a:solidFill>
                  <a:srgbClr val="0A5294"/>
                </a:solidFill>
                <a:latin typeface="Times New Roman"/>
                <a:cs typeface="Times New Roman"/>
              </a:rPr>
              <a:t>inserted  </a:t>
            </a:r>
            <a:r>
              <a:rPr sz="2800" spc="145" dirty="0">
                <a:solidFill>
                  <a:srgbClr val="0A5294"/>
                </a:solidFill>
                <a:latin typeface="Times New Roman"/>
                <a:cs typeface="Times New Roman"/>
              </a:rPr>
              <a:t>point</a:t>
            </a:r>
            <a:r>
              <a:rPr sz="2800" spc="-1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40" dirty="0">
                <a:solidFill>
                  <a:srgbClr val="0A5294"/>
                </a:solidFill>
                <a:latin typeface="Times New Roman"/>
                <a:cs typeface="Times New Roman"/>
              </a:rPr>
              <a:t>to</a:t>
            </a:r>
            <a:r>
              <a:rPr sz="2800" spc="-11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7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800" spc="-8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20" dirty="0">
                <a:solidFill>
                  <a:srgbClr val="0A5294"/>
                </a:solidFill>
                <a:latin typeface="Times New Roman"/>
                <a:cs typeface="Times New Roman"/>
              </a:rPr>
              <a:t>next</a:t>
            </a:r>
            <a:r>
              <a:rPr sz="2800" spc="-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50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r>
              <a:rPr sz="2800" spc="-15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20" dirty="0">
                <a:solidFill>
                  <a:srgbClr val="0A5294"/>
                </a:solidFill>
                <a:latin typeface="Times New Roman"/>
                <a:cs typeface="Times New Roman"/>
              </a:rPr>
              <a:t>of</a:t>
            </a:r>
            <a:r>
              <a:rPr sz="2800" spc="3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7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800" spc="-8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55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r>
              <a:rPr sz="2800" spc="-15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85" dirty="0">
                <a:solidFill>
                  <a:srgbClr val="0A5294"/>
                </a:solidFill>
                <a:latin typeface="Times New Roman"/>
                <a:cs typeface="Times New Roman"/>
              </a:rPr>
              <a:t>after</a:t>
            </a:r>
            <a:r>
              <a:rPr sz="2800" spc="-16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00" dirty="0">
                <a:solidFill>
                  <a:srgbClr val="0A5294"/>
                </a:solidFill>
                <a:latin typeface="Times New Roman"/>
                <a:cs typeface="Times New Roman"/>
              </a:rPr>
              <a:t>which</a:t>
            </a:r>
            <a:r>
              <a:rPr sz="2800" spc="-13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55" dirty="0">
                <a:solidFill>
                  <a:srgbClr val="0A5294"/>
                </a:solidFill>
                <a:latin typeface="Times New Roman"/>
                <a:cs typeface="Times New Roman"/>
              </a:rPr>
              <a:t>you  </a:t>
            </a:r>
            <a:r>
              <a:rPr sz="2800" spc="135" dirty="0">
                <a:solidFill>
                  <a:srgbClr val="0A5294"/>
                </a:solidFill>
                <a:latin typeface="Times New Roman"/>
                <a:cs typeface="Times New Roman"/>
              </a:rPr>
              <a:t>want</a:t>
            </a:r>
            <a:r>
              <a:rPr sz="2800" spc="-114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40" dirty="0">
                <a:solidFill>
                  <a:srgbClr val="0A5294"/>
                </a:solidFill>
                <a:latin typeface="Times New Roman"/>
                <a:cs typeface="Times New Roman"/>
              </a:rPr>
              <a:t>to</a:t>
            </a:r>
            <a:r>
              <a:rPr sz="2800" spc="-7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20" dirty="0">
                <a:solidFill>
                  <a:srgbClr val="0A5294"/>
                </a:solidFill>
                <a:latin typeface="Times New Roman"/>
                <a:cs typeface="Times New Roman"/>
              </a:rPr>
              <a:t>insert</a:t>
            </a:r>
            <a:r>
              <a:rPr sz="2800" spc="-11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7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800" spc="-8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55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AD0D9"/>
              </a:buClr>
              <a:buFont typeface="Wingdings"/>
              <a:buChar char=""/>
            </a:pPr>
            <a:endParaRPr sz="4050">
              <a:latin typeface="Times New Roman"/>
              <a:cs typeface="Times New Roman"/>
            </a:endParaRPr>
          </a:p>
          <a:p>
            <a:pPr marL="286385" marR="7493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642"/>
              <a:buFont typeface="Wingdings"/>
              <a:buChar char=""/>
              <a:tabLst>
                <a:tab pos="287020" algn="l"/>
              </a:tabLst>
            </a:pPr>
            <a:r>
              <a:rPr sz="2800" spc="60" dirty="0">
                <a:solidFill>
                  <a:srgbClr val="0A5294"/>
                </a:solidFill>
                <a:latin typeface="Times New Roman"/>
                <a:cs typeface="Times New Roman"/>
              </a:rPr>
              <a:t>Make</a:t>
            </a:r>
            <a:r>
              <a:rPr sz="2800" spc="-10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7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800" spc="-8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20" dirty="0">
                <a:solidFill>
                  <a:srgbClr val="0A5294"/>
                </a:solidFill>
                <a:latin typeface="Times New Roman"/>
                <a:cs typeface="Times New Roman"/>
              </a:rPr>
              <a:t>next</a:t>
            </a:r>
            <a:r>
              <a:rPr sz="2800" spc="-11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30" dirty="0">
                <a:solidFill>
                  <a:srgbClr val="0A5294"/>
                </a:solidFill>
                <a:latin typeface="Times New Roman"/>
                <a:cs typeface="Times New Roman"/>
              </a:rPr>
              <a:t>pointer</a:t>
            </a:r>
            <a:r>
              <a:rPr sz="2800" spc="-1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20" dirty="0">
                <a:solidFill>
                  <a:srgbClr val="0A5294"/>
                </a:solidFill>
                <a:latin typeface="Times New Roman"/>
                <a:cs typeface="Times New Roman"/>
              </a:rPr>
              <a:t>of</a:t>
            </a:r>
            <a:r>
              <a:rPr sz="2800" spc="3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7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800" spc="-8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55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r>
              <a:rPr sz="2800" spc="-15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85" dirty="0">
                <a:solidFill>
                  <a:srgbClr val="0A5294"/>
                </a:solidFill>
                <a:latin typeface="Times New Roman"/>
                <a:cs typeface="Times New Roman"/>
              </a:rPr>
              <a:t>after</a:t>
            </a:r>
            <a:r>
              <a:rPr sz="2800" spc="-17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00" dirty="0">
                <a:solidFill>
                  <a:srgbClr val="0A5294"/>
                </a:solidFill>
                <a:latin typeface="Times New Roman"/>
                <a:cs typeface="Times New Roman"/>
              </a:rPr>
              <a:t>which</a:t>
            </a:r>
            <a:r>
              <a:rPr sz="2800" spc="-7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70" dirty="0">
                <a:solidFill>
                  <a:srgbClr val="0A5294"/>
                </a:solidFill>
                <a:latin typeface="Times New Roman"/>
                <a:cs typeface="Times New Roman"/>
              </a:rPr>
              <a:t>the  </a:t>
            </a:r>
            <a:r>
              <a:rPr sz="2800" spc="150" dirty="0">
                <a:solidFill>
                  <a:srgbClr val="0A5294"/>
                </a:solidFill>
                <a:latin typeface="Times New Roman"/>
                <a:cs typeface="Times New Roman"/>
              </a:rPr>
              <a:t>node </a:t>
            </a:r>
            <a:r>
              <a:rPr sz="2800" spc="25" dirty="0">
                <a:solidFill>
                  <a:srgbClr val="0A5294"/>
                </a:solidFill>
                <a:latin typeface="Times New Roman"/>
                <a:cs typeface="Times New Roman"/>
              </a:rPr>
              <a:t>is </a:t>
            </a:r>
            <a:r>
              <a:rPr sz="2800" spc="140" dirty="0">
                <a:solidFill>
                  <a:srgbClr val="0A5294"/>
                </a:solidFill>
                <a:latin typeface="Times New Roman"/>
                <a:cs typeface="Times New Roman"/>
              </a:rPr>
              <a:t>to </a:t>
            </a:r>
            <a:r>
              <a:rPr sz="2800" spc="125" dirty="0">
                <a:solidFill>
                  <a:srgbClr val="0A5294"/>
                </a:solidFill>
                <a:latin typeface="Times New Roman"/>
                <a:cs typeface="Times New Roman"/>
              </a:rPr>
              <a:t>be </a:t>
            </a:r>
            <a:r>
              <a:rPr sz="2800" spc="110" dirty="0">
                <a:solidFill>
                  <a:srgbClr val="0A5294"/>
                </a:solidFill>
                <a:latin typeface="Times New Roman"/>
                <a:cs typeface="Times New Roman"/>
              </a:rPr>
              <a:t>inserted, </a:t>
            </a:r>
            <a:r>
              <a:rPr sz="2800" spc="140" dirty="0">
                <a:solidFill>
                  <a:srgbClr val="0A5294"/>
                </a:solidFill>
                <a:latin typeface="Times New Roman"/>
                <a:cs typeface="Times New Roman"/>
              </a:rPr>
              <a:t>point to </a:t>
            </a:r>
            <a:r>
              <a:rPr sz="2800" spc="170" dirty="0">
                <a:solidFill>
                  <a:srgbClr val="0A5294"/>
                </a:solidFill>
                <a:latin typeface="Times New Roman"/>
                <a:cs typeface="Times New Roman"/>
              </a:rPr>
              <a:t>the </a:t>
            </a:r>
            <a:r>
              <a:rPr sz="2800" spc="150" dirty="0">
                <a:solidFill>
                  <a:srgbClr val="0A5294"/>
                </a:solidFill>
                <a:latin typeface="Times New Roman"/>
                <a:cs typeface="Times New Roman"/>
              </a:rPr>
              <a:t>node </a:t>
            </a:r>
            <a:r>
              <a:rPr sz="2800" spc="140" dirty="0">
                <a:solidFill>
                  <a:srgbClr val="0A5294"/>
                </a:solidFill>
                <a:latin typeface="Times New Roman"/>
                <a:cs typeface="Times New Roman"/>
              </a:rPr>
              <a:t>to </a:t>
            </a:r>
            <a:r>
              <a:rPr sz="2800" spc="120" dirty="0">
                <a:solidFill>
                  <a:srgbClr val="0A5294"/>
                </a:solidFill>
                <a:latin typeface="Times New Roman"/>
                <a:cs typeface="Times New Roman"/>
              </a:rPr>
              <a:t>be  </a:t>
            </a:r>
            <a:r>
              <a:rPr sz="2800" spc="114" dirty="0">
                <a:solidFill>
                  <a:srgbClr val="0A5294"/>
                </a:solidFill>
                <a:latin typeface="Times New Roman"/>
                <a:cs typeface="Times New Roman"/>
              </a:rPr>
              <a:t>inserted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1219238"/>
            <a:ext cx="8915399" cy="49198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540" y="938529"/>
            <a:ext cx="757047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0" dirty="0">
                <a:solidFill>
                  <a:srgbClr val="0A5294"/>
                </a:solidFill>
                <a:latin typeface="Times New Roman"/>
                <a:cs typeface="Times New Roman"/>
              </a:rPr>
              <a:t>void </a:t>
            </a:r>
            <a:r>
              <a:rPr sz="2400" spc="90" dirty="0">
                <a:solidFill>
                  <a:srgbClr val="0A5294"/>
                </a:solidFill>
                <a:latin typeface="Times New Roman"/>
                <a:cs typeface="Times New Roman"/>
              </a:rPr>
              <a:t>insert_after(int </a:t>
            </a:r>
            <a:r>
              <a:rPr sz="2400" spc="55" dirty="0">
                <a:solidFill>
                  <a:srgbClr val="0A5294"/>
                </a:solidFill>
                <a:latin typeface="Times New Roman"/>
                <a:cs typeface="Times New Roman"/>
              </a:rPr>
              <a:t>c,node*</a:t>
            </a:r>
            <a:r>
              <a:rPr sz="2400" spc="-2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10" dirty="0">
                <a:solidFill>
                  <a:srgbClr val="0A5294"/>
                </a:solidFill>
                <a:latin typeface="Times New Roman"/>
                <a:cs typeface="Times New Roman"/>
              </a:rPr>
              <a:t>p)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310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400">
              <a:latin typeface="Times New Roman"/>
              <a:cs typeface="Times New Roman"/>
            </a:endParaRPr>
          </a:p>
          <a:p>
            <a:pPr marL="12700" marR="6442710">
              <a:lnSpc>
                <a:spcPct val="100000"/>
              </a:lnSpc>
            </a:pPr>
            <a:r>
              <a:rPr sz="2400" spc="70" dirty="0">
                <a:solidFill>
                  <a:srgbClr val="0A5294"/>
                </a:solidFill>
                <a:latin typeface="Times New Roman"/>
                <a:cs typeface="Times New Roman"/>
              </a:rPr>
              <a:t>node*</a:t>
            </a:r>
            <a:r>
              <a:rPr sz="2400" spc="-14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0A5294"/>
                </a:solidFill>
                <a:latin typeface="Times New Roman"/>
                <a:cs typeface="Times New Roman"/>
              </a:rPr>
              <a:t>q;  </a:t>
            </a:r>
            <a:r>
              <a:rPr sz="2400" spc="75" dirty="0">
                <a:solidFill>
                  <a:srgbClr val="0A5294"/>
                </a:solidFill>
                <a:latin typeface="Times New Roman"/>
                <a:cs typeface="Times New Roman"/>
              </a:rPr>
              <a:t>q=start;</a:t>
            </a:r>
            <a:endParaRPr sz="2400">
              <a:latin typeface="Times New Roman"/>
              <a:cs typeface="Times New Roman"/>
            </a:endParaRPr>
          </a:p>
          <a:p>
            <a:pPr marL="619125">
              <a:lnSpc>
                <a:spcPct val="100000"/>
              </a:lnSpc>
            </a:pPr>
            <a:r>
              <a:rPr sz="2400" spc="85" dirty="0">
                <a:solidFill>
                  <a:srgbClr val="0A5294"/>
                </a:solidFill>
                <a:latin typeface="Times New Roman"/>
                <a:cs typeface="Times New Roman"/>
              </a:rPr>
              <a:t>for(int</a:t>
            </a:r>
            <a:r>
              <a:rPr sz="2400" spc="-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0A5294"/>
                </a:solidFill>
                <a:latin typeface="Times New Roman"/>
                <a:cs typeface="Times New Roman"/>
              </a:rPr>
              <a:t>i=1;i&lt;c;i++)</a:t>
            </a:r>
            <a:endParaRPr sz="2400">
              <a:latin typeface="Times New Roman"/>
              <a:cs typeface="Times New Roman"/>
            </a:endParaRPr>
          </a:p>
          <a:p>
            <a:pPr marL="544195">
              <a:lnSpc>
                <a:spcPct val="100000"/>
              </a:lnSpc>
            </a:pPr>
            <a:r>
              <a:rPr sz="2400" spc="-310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400">
              <a:latin typeface="Times New Roman"/>
              <a:cs typeface="Times New Roman"/>
            </a:endParaRPr>
          </a:p>
          <a:p>
            <a:pPr marL="765810">
              <a:lnSpc>
                <a:spcPct val="100000"/>
              </a:lnSpc>
            </a:pPr>
            <a:r>
              <a:rPr sz="2400" spc="45" dirty="0">
                <a:solidFill>
                  <a:srgbClr val="0A5294"/>
                </a:solidFill>
                <a:latin typeface="Times New Roman"/>
                <a:cs typeface="Times New Roman"/>
              </a:rPr>
              <a:t>q=q-&gt;link;</a:t>
            </a:r>
            <a:endParaRPr sz="2400">
              <a:latin typeface="Times New Roman"/>
              <a:cs typeface="Times New Roman"/>
            </a:endParaRPr>
          </a:p>
          <a:p>
            <a:pPr marL="1458595">
              <a:lnSpc>
                <a:spcPct val="100000"/>
              </a:lnSpc>
            </a:pPr>
            <a:r>
              <a:rPr sz="2400" spc="-5" dirty="0">
                <a:solidFill>
                  <a:srgbClr val="0A5294"/>
                </a:solidFill>
                <a:latin typeface="Times New Roman"/>
                <a:cs typeface="Times New Roman"/>
              </a:rPr>
              <a:t>if(q==NULL)</a:t>
            </a:r>
            <a:endParaRPr sz="2400">
              <a:latin typeface="Times New Roman"/>
              <a:cs typeface="Times New Roman"/>
            </a:endParaRPr>
          </a:p>
          <a:p>
            <a:pPr marL="1375410">
              <a:lnSpc>
                <a:spcPct val="100000"/>
              </a:lnSpc>
              <a:spcBef>
                <a:spcPts val="5"/>
              </a:spcBef>
            </a:pPr>
            <a:r>
              <a:rPr sz="2400" spc="15" dirty="0">
                <a:solidFill>
                  <a:srgbClr val="0A5294"/>
                </a:solidFill>
                <a:latin typeface="Times New Roman"/>
                <a:cs typeface="Times New Roman"/>
              </a:rPr>
              <a:t>cout&lt;&lt;”Less</a:t>
            </a:r>
            <a:r>
              <a:rPr sz="2400" spc="-4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60" dirty="0">
                <a:solidFill>
                  <a:srgbClr val="0A5294"/>
                </a:solidFill>
                <a:latin typeface="Times New Roman"/>
                <a:cs typeface="Times New Roman"/>
              </a:rPr>
              <a:t>than</a:t>
            </a:r>
            <a:r>
              <a:rPr sz="2400" spc="-3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0A5294"/>
                </a:solidFill>
                <a:latin typeface="Times New Roman"/>
                <a:cs typeface="Times New Roman"/>
              </a:rPr>
              <a:t>“&lt;&lt;c&lt;&lt;”</a:t>
            </a:r>
            <a:r>
              <a:rPr sz="2400" spc="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10" dirty="0">
                <a:solidFill>
                  <a:srgbClr val="0A5294"/>
                </a:solidFill>
                <a:latin typeface="Times New Roman"/>
                <a:cs typeface="Times New Roman"/>
              </a:rPr>
              <a:t>nodes</a:t>
            </a:r>
            <a:r>
              <a:rPr sz="2400" spc="-3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0A5294"/>
                </a:solidFill>
                <a:latin typeface="Times New Roman"/>
                <a:cs typeface="Times New Roman"/>
              </a:rPr>
              <a:t>in</a:t>
            </a:r>
            <a:r>
              <a:rPr sz="2400" spc="-6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400" spc="-6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-130" dirty="0">
                <a:solidFill>
                  <a:srgbClr val="0A5294"/>
                </a:solidFill>
                <a:latin typeface="Times New Roman"/>
                <a:cs typeface="Times New Roman"/>
              </a:rPr>
              <a:t>list…!!!”;</a:t>
            </a:r>
            <a:endParaRPr sz="2400">
              <a:latin typeface="Times New Roman"/>
              <a:cs typeface="Times New Roman"/>
            </a:endParaRPr>
          </a:p>
          <a:p>
            <a:pPr marL="544195">
              <a:lnSpc>
                <a:spcPct val="100000"/>
              </a:lnSpc>
            </a:pPr>
            <a:r>
              <a:rPr sz="2400" spc="-31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400">
              <a:latin typeface="Times New Roman"/>
              <a:cs typeface="Times New Roman"/>
            </a:endParaRPr>
          </a:p>
          <a:p>
            <a:pPr marL="79375" marR="5314950" indent="2540">
              <a:lnSpc>
                <a:spcPct val="100000"/>
              </a:lnSpc>
            </a:pPr>
            <a:r>
              <a:rPr sz="2400" spc="140" dirty="0">
                <a:solidFill>
                  <a:srgbClr val="0A5294"/>
                </a:solidFill>
                <a:latin typeface="Times New Roman"/>
                <a:cs typeface="Times New Roman"/>
              </a:rPr>
              <a:t>p</a:t>
            </a:r>
            <a:r>
              <a:rPr sz="2400" spc="60" dirty="0">
                <a:solidFill>
                  <a:srgbClr val="0A5294"/>
                </a:solidFill>
                <a:latin typeface="Times New Roman"/>
                <a:cs typeface="Times New Roman"/>
              </a:rPr>
              <a:t>-</a:t>
            </a:r>
            <a:r>
              <a:rPr sz="2400" spc="50" dirty="0">
                <a:solidFill>
                  <a:srgbClr val="0A5294"/>
                </a:solidFill>
                <a:latin typeface="Times New Roman"/>
                <a:cs typeface="Times New Roman"/>
              </a:rPr>
              <a:t>&gt;link=</a:t>
            </a:r>
            <a:r>
              <a:rPr sz="2400" spc="40" dirty="0">
                <a:solidFill>
                  <a:srgbClr val="0A5294"/>
                </a:solidFill>
                <a:latin typeface="Times New Roman"/>
                <a:cs typeface="Times New Roman"/>
              </a:rPr>
              <a:t>q</a:t>
            </a:r>
            <a:r>
              <a:rPr sz="2400" spc="60" dirty="0">
                <a:solidFill>
                  <a:srgbClr val="0A5294"/>
                </a:solidFill>
                <a:latin typeface="Times New Roman"/>
                <a:cs typeface="Times New Roman"/>
              </a:rPr>
              <a:t>-</a:t>
            </a:r>
            <a:r>
              <a:rPr sz="2400" spc="50" dirty="0">
                <a:solidFill>
                  <a:srgbClr val="0A5294"/>
                </a:solidFill>
                <a:latin typeface="Times New Roman"/>
                <a:cs typeface="Times New Roman"/>
              </a:rPr>
              <a:t>&gt;link</a:t>
            </a:r>
            <a:r>
              <a:rPr sz="2400" spc="-50" dirty="0">
                <a:solidFill>
                  <a:srgbClr val="0A5294"/>
                </a:solidFill>
                <a:latin typeface="Times New Roman"/>
                <a:cs typeface="Times New Roman"/>
              </a:rPr>
              <a:t>;  </a:t>
            </a:r>
            <a:r>
              <a:rPr sz="2400" spc="50" dirty="0">
                <a:solidFill>
                  <a:srgbClr val="0A5294"/>
                </a:solidFill>
                <a:latin typeface="Times New Roman"/>
                <a:cs typeface="Times New Roman"/>
              </a:rPr>
              <a:t>q-&gt;link=p;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75" dirty="0">
                <a:solidFill>
                  <a:srgbClr val="0A5294"/>
                </a:solidFill>
                <a:latin typeface="Times New Roman"/>
                <a:cs typeface="Times New Roman"/>
              </a:rPr>
              <a:t>cout&lt;&lt;”\nNode </a:t>
            </a:r>
            <a:r>
              <a:rPr sz="2400" spc="100" dirty="0">
                <a:solidFill>
                  <a:srgbClr val="0A5294"/>
                </a:solidFill>
                <a:latin typeface="Times New Roman"/>
                <a:cs typeface="Times New Roman"/>
              </a:rPr>
              <a:t>inserted</a:t>
            </a:r>
            <a:r>
              <a:rPr sz="2400" spc="-1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A5294"/>
                </a:solidFill>
                <a:latin typeface="Times New Roman"/>
                <a:cs typeface="Times New Roman"/>
              </a:rPr>
              <a:t>successfully”;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31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690118"/>
            <a:ext cx="567753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Deleting </a:t>
            </a:r>
            <a:r>
              <a:rPr dirty="0"/>
              <a:t>a </a:t>
            </a:r>
            <a:r>
              <a:rPr spc="-5" dirty="0"/>
              <a:t>node </a:t>
            </a:r>
            <a:r>
              <a:rPr dirty="0"/>
              <a:t>in</a:t>
            </a:r>
            <a:r>
              <a:rPr spc="-120" dirty="0"/>
              <a:t> </a:t>
            </a:r>
            <a:r>
              <a:rPr spc="-5" dirty="0"/>
              <a:t>SLL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945893"/>
            <a:ext cx="5107940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05" dirty="0">
                <a:solidFill>
                  <a:srgbClr val="0D0D0D"/>
                </a:solidFill>
                <a:latin typeface="Times New Roman"/>
                <a:cs typeface="Times New Roman"/>
              </a:rPr>
              <a:t>Here</a:t>
            </a:r>
            <a:r>
              <a:rPr sz="2800" spc="-1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60" dirty="0">
                <a:solidFill>
                  <a:srgbClr val="0D0D0D"/>
                </a:solidFill>
                <a:latin typeface="Times New Roman"/>
                <a:cs typeface="Times New Roman"/>
              </a:rPr>
              <a:t>also</a:t>
            </a:r>
            <a:r>
              <a:rPr sz="2800" spc="-1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25" dirty="0">
                <a:solidFill>
                  <a:srgbClr val="0D0D0D"/>
                </a:solidFill>
                <a:latin typeface="Times New Roman"/>
                <a:cs typeface="Times New Roman"/>
              </a:rPr>
              <a:t>we</a:t>
            </a:r>
            <a:r>
              <a:rPr sz="2800" spc="-7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50" dirty="0">
                <a:solidFill>
                  <a:srgbClr val="0D0D0D"/>
                </a:solidFill>
                <a:latin typeface="Times New Roman"/>
                <a:cs typeface="Times New Roman"/>
              </a:rPr>
              <a:t>have</a:t>
            </a:r>
            <a:r>
              <a:rPr sz="2800" spc="-8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140" dirty="0">
                <a:solidFill>
                  <a:srgbClr val="0D0D0D"/>
                </a:solidFill>
                <a:latin typeface="Times New Roman"/>
                <a:cs typeface="Times New Roman"/>
              </a:rPr>
              <a:t>three</a:t>
            </a:r>
            <a:r>
              <a:rPr sz="2800" spc="-1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spc="45" dirty="0">
                <a:solidFill>
                  <a:srgbClr val="0D0D0D"/>
                </a:solidFill>
                <a:latin typeface="Times New Roman"/>
                <a:cs typeface="Times New Roman"/>
              </a:rPr>
              <a:t>cases:-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373380" indent="-361315">
              <a:lnSpc>
                <a:spcPct val="100000"/>
              </a:lnSpc>
              <a:buClr>
                <a:srgbClr val="0AD0D9"/>
              </a:buClr>
              <a:buSzPct val="94642"/>
              <a:buFont typeface="Wingdings"/>
              <a:buChar char=""/>
              <a:tabLst>
                <a:tab pos="374015" algn="l"/>
              </a:tabLst>
            </a:pPr>
            <a:r>
              <a:rPr sz="2800" spc="90" dirty="0">
                <a:solidFill>
                  <a:srgbClr val="03485C"/>
                </a:solidFill>
                <a:latin typeface="Times New Roman"/>
                <a:cs typeface="Times New Roman"/>
              </a:rPr>
              <a:t>Deleting </a:t>
            </a:r>
            <a:r>
              <a:rPr sz="2800" spc="170" dirty="0">
                <a:solidFill>
                  <a:srgbClr val="03485C"/>
                </a:solidFill>
                <a:latin typeface="Times New Roman"/>
                <a:cs typeface="Times New Roman"/>
              </a:rPr>
              <a:t>the </a:t>
            </a:r>
            <a:r>
              <a:rPr sz="2800" spc="75" dirty="0">
                <a:solidFill>
                  <a:srgbClr val="03485C"/>
                </a:solidFill>
                <a:latin typeface="Times New Roman"/>
                <a:cs typeface="Times New Roman"/>
              </a:rPr>
              <a:t>first</a:t>
            </a:r>
            <a:r>
              <a:rPr sz="2800" spc="-455" dirty="0">
                <a:solidFill>
                  <a:srgbClr val="03485C"/>
                </a:solidFill>
                <a:latin typeface="Times New Roman"/>
                <a:cs typeface="Times New Roman"/>
              </a:rPr>
              <a:t> </a:t>
            </a:r>
            <a:r>
              <a:rPr sz="2800" spc="155" dirty="0">
                <a:solidFill>
                  <a:srgbClr val="03485C"/>
                </a:solidFill>
                <a:latin typeface="Times New Roman"/>
                <a:cs typeface="Times New Roman"/>
              </a:rPr>
              <a:t>node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AD0D9"/>
              </a:buClr>
              <a:buFont typeface="Wingdings"/>
              <a:buChar char=""/>
            </a:pPr>
            <a:endParaRPr sz="40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642"/>
              <a:buFont typeface="Wingdings"/>
              <a:buChar char=""/>
              <a:tabLst>
                <a:tab pos="287020" algn="l"/>
              </a:tabLst>
            </a:pPr>
            <a:r>
              <a:rPr sz="2800" spc="90" dirty="0">
                <a:solidFill>
                  <a:srgbClr val="03485C"/>
                </a:solidFill>
                <a:latin typeface="Times New Roman"/>
                <a:cs typeface="Times New Roman"/>
              </a:rPr>
              <a:t>Deleting </a:t>
            </a:r>
            <a:r>
              <a:rPr sz="2800" spc="170" dirty="0">
                <a:solidFill>
                  <a:srgbClr val="03485C"/>
                </a:solidFill>
                <a:latin typeface="Times New Roman"/>
                <a:cs typeface="Times New Roman"/>
              </a:rPr>
              <a:t>the </a:t>
            </a:r>
            <a:r>
              <a:rPr sz="2800" spc="85" dirty="0">
                <a:solidFill>
                  <a:srgbClr val="03485C"/>
                </a:solidFill>
                <a:latin typeface="Times New Roman"/>
                <a:cs typeface="Times New Roman"/>
              </a:rPr>
              <a:t>last</a:t>
            </a:r>
            <a:r>
              <a:rPr sz="2800" spc="-434" dirty="0">
                <a:solidFill>
                  <a:srgbClr val="03485C"/>
                </a:solidFill>
                <a:latin typeface="Times New Roman"/>
                <a:cs typeface="Times New Roman"/>
              </a:rPr>
              <a:t> </a:t>
            </a:r>
            <a:r>
              <a:rPr sz="2800" spc="150" dirty="0">
                <a:solidFill>
                  <a:srgbClr val="03485C"/>
                </a:solidFill>
                <a:latin typeface="Times New Roman"/>
                <a:cs typeface="Times New Roman"/>
              </a:rPr>
              <a:t>node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AD0D9"/>
              </a:buClr>
              <a:buFont typeface="Wingdings"/>
              <a:buChar char=""/>
            </a:pPr>
            <a:endParaRPr sz="40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642"/>
              <a:buFont typeface="Wingdings"/>
              <a:buChar char=""/>
              <a:tabLst>
                <a:tab pos="287020" algn="l"/>
              </a:tabLst>
            </a:pPr>
            <a:r>
              <a:rPr sz="2800" spc="90" dirty="0">
                <a:solidFill>
                  <a:srgbClr val="03485C"/>
                </a:solidFill>
                <a:latin typeface="Times New Roman"/>
                <a:cs typeface="Times New Roman"/>
              </a:rPr>
              <a:t>Deleting </a:t>
            </a:r>
            <a:r>
              <a:rPr sz="2800" spc="170" dirty="0">
                <a:solidFill>
                  <a:srgbClr val="03485C"/>
                </a:solidFill>
                <a:latin typeface="Times New Roman"/>
                <a:cs typeface="Times New Roman"/>
              </a:rPr>
              <a:t>the </a:t>
            </a:r>
            <a:r>
              <a:rPr sz="2800" spc="125" dirty="0">
                <a:solidFill>
                  <a:srgbClr val="03485C"/>
                </a:solidFill>
                <a:latin typeface="Times New Roman"/>
                <a:cs typeface="Times New Roman"/>
              </a:rPr>
              <a:t>intermediate</a:t>
            </a:r>
            <a:r>
              <a:rPr sz="2800" spc="-490" dirty="0">
                <a:solidFill>
                  <a:srgbClr val="03485C"/>
                </a:solidFill>
                <a:latin typeface="Times New Roman"/>
                <a:cs typeface="Times New Roman"/>
              </a:rPr>
              <a:t> </a:t>
            </a:r>
            <a:r>
              <a:rPr sz="2800" spc="150" dirty="0">
                <a:solidFill>
                  <a:srgbClr val="03485C"/>
                </a:solidFill>
                <a:latin typeface="Times New Roman"/>
                <a:cs typeface="Times New Roman"/>
              </a:rPr>
              <a:t>node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34642" y="237185"/>
            <a:ext cx="489267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40" dirty="0"/>
              <a:t>Arrays </a:t>
            </a:r>
            <a:r>
              <a:rPr sz="4500" spc="-100" dirty="0"/>
              <a:t>Vs </a:t>
            </a:r>
            <a:r>
              <a:rPr sz="4500" spc="-30" dirty="0"/>
              <a:t>Linked</a:t>
            </a:r>
            <a:r>
              <a:rPr sz="4500" spc="65" dirty="0"/>
              <a:t> </a:t>
            </a:r>
            <a:r>
              <a:rPr sz="4500" spc="-15" dirty="0"/>
              <a:t>Lists</a:t>
            </a:r>
            <a:endParaRPr sz="45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98450" y="1441450"/>
          <a:ext cx="8424545" cy="48974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3225"/>
                <a:gridCol w="4211320"/>
              </a:tblGrid>
              <a:tr h="566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Arrays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Linked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list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49999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Fixed size: Resizing is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expensive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Dynamic</a:t>
                      </a:r>
                      <a:r>
                        <a:rPr sz="16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size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Insertions and Deletions are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inefficient: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Elements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are usually</a:t>
                      </a:r>
                      <a:r>
                        <a:rPr sz="16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shifted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Insertions and Deletions are efficient:</a:t>
                      </a:r>
                      <a:r>
                        <a:rPr sz="16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shifting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116522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Random access i.e., efficient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indexing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No random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access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43535" marR="288925" indent="-25336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Wingdings"/>
                          <a:cs typeface="Wingdings"/>
                        </a:rPr>
                        <a:t>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Not suitable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operations requiring  accessing elements by index such as</a:t>
                      </a:r>
                      <a:r>
                        <a:rPr sz="16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sorting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</a:tr>
              <a:tr h="1001776">
                <a:tc>
                  <a:txBody>
                    <a:bodyPr/>
                    <a:lstStyle/>
                    <a:p>
                      <a:pPr marL="89535" marR="3492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memory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waste if the array is full or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almost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full; otherwise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may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result in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much memory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waste.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3022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Since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memory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is allocated dynamically(acc. to  our need) there is no waste of</a:t>
                      </a:r>
                      <a:r>
                        <a:rPr sz="16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memory.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</a:tr>
              <a:tr h="831786">
                <a:tc>
                  <a:txBody>
                    <a:bodyPr/>
                    <a:lstStyle/>
                    <a:p>
                      <a:pPr marL="89535" marR="1511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Sequential access is faster [Reason: Elements in  contiguous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memory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locations]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657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Sequential access is slow [Reason: Elements not  in contiguous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memory</a:t>
                      </a:r>
                      <a:r>
                        <a:rPr sz="1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locations]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555701"/>
            <a:ext cx="80137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Deleting </a:t>
            </a:r>
            <a:r>
              <a:rPr dirty="0"/>
              <a:t>the </a:t>
            </a:r>
            <a:r>
              <a:rPr spc="-35" dirty="0"/>
              <a:t>first</a:t>
            </a:r>
            <a:r>
              <a:rPr spc="-130" dirty="0"/>
              <a:t> </a:t>
            </a:r>
            <a:r>
              <a:rPr spc="-5" dirty="0"/>
              <a:t>node</a:t>
            </a:r>
          </a:p>
        </p:txBody>
      </p:sp>
      <p:sp>
        <p:nvSpPr>
          <p:cNvPr id="8" name="object 8"/>
          <p:cNvSpPr/>
          <p:nvPr/>
        </p:nvSpPr>
        <p:spPr>
          <a:xfrm>
            <a:off x="6781800" y="5575300"/>
            <a:ext cx="989330" cy="384175"/>
          </a:xfrm>
          <a:custGeom>
            <a:avLst/>
            <a:gdLst/>
            <a:ahLst/>
            <a:cxnLst/>
            <a:rect l="l" t="t" r="r" b="b"/>
            <a:pathLst>
              <a:path w="989329" h="384175">
                <a:moveTo>
                  <a:pt x="0" y="384175"/>
                </a:moveTo>
                <a:lnTo>
                  <a:pt x="989012" y="384175"/>
                </a:lnTo>
                <a:lnTo>
                  <a:pt x="989012" y="0"/>
                </a:lnTo>
                <a:lnTo>
                  <a:pt x="0" y="0"/>
                </a:lnTo>
                <a:lnTo>
                  <a:pt x="0" y="384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51980" y="5605068"/>
            <a:ext cx="650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>
                <a:latin typeface="Arial"/>
                <a:cs typeface="Arial"/>
              </a:rPr>
              <a:t>three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94250" y="5567362"/>
            <a:ext cx="3441700" cy="398780"/>
            <a:chOff x="4794250" y="5567362"/>
            <a:chExt cx="3441700" cy="398780"/>
          </a:xfrm>
        </p:grpSpPr>
        <p:sp>
          <p:nvSpPr>
            <p:cNvPr id="11" name="object 11"/>
            <p:cNvSpPr/>
            <p:nvPr/>
          </p:nvSpPr>
          <p:spPr>
            <a:xfrm>
              <a:off x="7772400" y="5573712"/>
              <a:ext cx="457200" cy="384175"/>
            </a:xfrm>
            <a:custGeom>
              <a:avLst/>
              <a:gdLst/>
              <a:ahLst/>
              <a:cxnLst/>
              <a:rect l="l" t="t" r="r" b="b"/>
              <a:pathLst>
                <a:path w="457200" h="384175">
                  <a:moveTo>
                    <a:pt x="0" y="384175"/>
                  </a:moveTo>
                  <a:lnTo>
                    <a:pt x="457200" y="384175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841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18450" y="5648325"/>
              <a:ext cx="165100" cy="1651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00600" y="5575300"/>
              <a:ext cx="989330" cy="384175"/>
            </a:xfrm>
            <a:custGeom>
              <a:avLst/>
              <a:gdLst/>
              <a:ahLst/>
              <a:cxnLst/>
              <a:rect l="l" t="t" r="r" b="b"/>
              <a:pathLst>
                <a:path w="989329" h="384175">
                  <a:moveTo>
                    <a:pt x="0" y="384175"/>
                  </a:moveTo>
                  <a:lnTo>
                    <a:pt x="989012" y="384175"/>
                  </a:lnTo>
                  <a:lnTo>
                    <a:pt x="989012" y="0"/>
                  </a:lnTo>
                  <a:lnTo>
                    <a:pt x="0" y="0"/>
                  </a:lnTo>
                  <a:lnTo>
                    <a:pt x="0" y="3841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00600" y="5575300"/>
            <a:ext cx="989965" cy="384175"/>
          </a:xfrm>
          <a:prstGeom prst="rect">
            <a:avLst/>
          </a:prstGeom>
          <a:ln w="14287">
            <a:solidFill>
              <a:srgbClr val="00000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307340">
              <a:lnSpc>
                <a:spcPct val="100000"/>
              </a:lnSpc>
              <a:spcBef>
                <a:spcPts val="334"/>
              </a:spcBef>
            </a:pPr>
            <a:r>
              <a:rPr sz="1800" spc="45" dirty="0">
                <a:latin typeface="Arial"/>
                <a:cs typeface="Arial"/>
              </a:rPr>
              <a:t>two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13050" y="5567362"/>
            <a:ext cx="3968750" cy="403225"/>
            <a:chOff x="2813050" y="5567362"/>
            <a:chExt cx="3968750" cy="403225"/>
          </a:xfrm>
        </p:grpSpPr>
        <p:sp>
          <p:nvSpPr>
            <p:cNvPr id="16" name="object 16"/>
            <p:cNvSpPr/>
            <p:nvPr/>
          </p:nvSpPr>
          <p:spPr>
            <a:xfrm>
              <a:off x="5791200" y="5573712"/>
              <a:ext cx="457200" cy="384175"/>
            </a:xfrm>
            <a:custGeom>
              <a:avLst/>
              <a:gdLst/>
              <a:ahLst/>
              <a:cxnLst/>
              <a:rect l="l" t="t" r="r" b="b"/>
              <a:pathLst>
                <a:path w="457200" h="384175">
                  <a:moveTo>
                    <a:pt x="0" y="384175"/>
                  </a:moveTo>
                  <a:lnTo>
                    <a:pt x="457200" y="384175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841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37250" y="5648325"/>
              <a:ext cx="165100" cy="1651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19800" y="5667375"/>
              <a:ext cx="762000" cy="127000"/>
            </a:xfrm>
            <a:custGeom>
              <a:avLst/>
              <a:gdLst/>
              <a:ahLst/>
              <a:cxnLst/>
              <a:rect l="l" t="t" r="r" b="b"/>
              <a:pathLst>
                <a:path w="762000" h="127000">
                  <a:moveTo>
                    <a:pt x="635000" y="0"/>
                  </a:moveTo>
                  <a:lnTo>
                    <a:pt x="635000" y="127000"/>
                  </a:lnTo>
                  <a:lnTo>
                    <a:pt x="749300" y="69850"/>
                  </a:lnTo>
                  <a:lnTo>
                    <a:pt x="647700" y="69850"/>
                  </a:lnTo>
                  <a:lnTo>
                    <a:pt x="647700" y="57150"/>
                  </a:lnTo>
                  <a:lnTo>
                    <a:pt x="749300" y="57150"/>
                  </a:lnTo>
                  <a:lnTo>
                    <a:pt x="635000" y="0"/>
                  </a:lnTo>
                  <a:close/>
                </a:path>
                <a:path w="762000" h="127000">
                  <a:moveTo>
                    <a:pt x="635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635000" y="69850"/>
                  </a:lnTo>
                  <a:lnTo>
                    <a:pt x="635000" y="57150"/>
                  </a:lnTo>
                  <a:close/>
                </a:path>
                <a:path w="762000" h="127000">
                  <a:moveTo>
                    <a:pt x="749300" y="57150"/>
                  </a:moveTo>
                  <a:lnTo>
                    <a:pt x="647700" y="57150"/>
                  </a:lnTo>
                  <a:lnTo>
                    <a:pt x="647700" y="69850"/>
                  </a:lnTo>
                  <a:lnTo>
                    <a:pt x="749300" y="69850"/>
                  </a:lnTo>
                  <a:lnTo>
                    <a:pt x="762000" y="63500"/>
                  </a:lnTo>
                  <a:lnTo>
                    <a:pt x="749300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19400" y="5580062"/>
              <a:ext cx="989330" cy="384175"/>
            </a:xfrm>
            <a:custGeom>
              <a:avLst/>
              <a:gdLst/>
              <a:ahLst/>
              <a:cxnLst/>
              <a:rect l="l" t="t" r="r" b="b"/>
              <a:pathLst>
                <a:path w="989329" h="384175">
                  <a:moveTo>
                    <a:pt x="0" y="384175"/>
                  </a:moveTo>
                  <a:lnTo>
                    <a:pt x="989012" y="384175"/>
                  </a:lnTo>
                  <a:lnTo>
                    <a:pt x="989012" y="0"/>
                  </a:lnTo>
                  <a:lnTo>
                    <a:pt x="0" y="0"/>
                  </a:lnTo>
                  <a:lnTo>
                    <a:pt x="0" y="3841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19400" y="5580062"/>
            <a:ext cx="989965" cy="384175"/>
          </a:xfrm>
          <a:prstGeom prst="rect">
            <a:avLst/>
          </a:prstGeom>
          <a:ln w="14287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330"/>
              </a:spcBef>
            </a:pPr>
            <a:r>
              <a:rPr sz="1800" spc="-25" dirty="0">
                <a:latin typeface="Arial"/>
                <a:cs typeface="Arial"/>
              </a:rPr>
              <a:t>one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051050" y="4886325"/>
            <a:ext cx="2749550" cy="1082675"/>
            <a:chOff x="2051050" y="4886325"/>
            <a:chExt cx="2749550" cy="1082675"/>
          </a:xfrm>
        </p:grpSpPr>
        <p:sp>
          <p:nvSpPr>
            <p:cNvPr id="22" name="object 22"/>
            <p:cNvSpPr/>
            <p:nvPr/>
          </p:nvSpPr>
          <p:spPr>
            <a:xfrm>
              <a:off x="3810000" y="5578475"/>
              <a:ext cx="457200" cy="384175"/>
            </a:xfrm>
            <a:custGeom>
              <a:avLst/>
              <a:gdLst/>
              <a:ahLst/>
              <a:cxnLst/>
              <a:rect l="l" t="t" r="r" b="b"/>
              <a:pathLst>
                <a:path w="457200" h="384175">
                  <a:moveTo>
                    <a:pt x="0" y="384175"/>
                  </a:moveTo>
                  <a:lnTo>
                    <a:pt x="457200" y="384175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841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6050" y="5653087"/>
              <a:ext cx="165100" cy="1651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38600" y="5672137"/>
              <a:ext cx="762000" cy="127000"/>
            </a:xfrm>
            <a:custGeom>
              <a:avLst/>
              <a:gdLst/>
              <a:ahLst/>
              <a:cxnLst/>
              <a:rect l="l" t="t" r="r" b="b"/>
              <a:pathLst>
                <a:path w="762000" h="127000">
                  <a:moveTo>
                    <a:pt x="635000" y="0"/>
                  </a:moveTo>
                  <a:lnTo>
                    <a:pt x="635000" y="127000"/>
                  </a:lnTo>
                  <a:lnTo>
                    <a:pt x="749300" y="69850"/>
                  </a:lnTo>
                  <a:lnTo>
                    <a:pt x="647700" y="69850"/>
                  </a:lnTo>
                  <a:lnTo>
                    <a:pt x="647700" y="57150"/>
                  </a:lnTo>
                  <a:lnTo>
                    <a:pt x="749300" y="57150"/>
                  </a:lnTo>
                  <a:lnTo>
                    <a:pt x="635000" y="0"/>
                  </a:lnTo>
                  <a:close/>
                </a:path>
                <a:path w="762000" h="127000">
                  <a:moveTo>
                    <a:pt x="63500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635000" y="69850"/>
                  </a:lnTo>
                  <a:lnTo>
                    <a:pt x="635000" y="57150"/>
                  </a:lnTo>
                  <a:close/>
                </a:path>
                <a:path w="762000" h="127000">
                  <a:moveTo>
                    <a:pt x="749300" y="57150"/>
                  </a:moveTo>
                  <a:lnTo>
                    <a:pt x="647700" y="57150"/>
                  </a:lnTo>
                  <a:lnTo>
                    <a:pt x="647700" y="69850"/>
                  </a:lnTo>
                  <a:lnTo>
                    <a:pt x="749300" y="69850"/>
                  </a:lnTo>
                  <a:lnTo>
                    <a:pt x="762000" y="63500"/>
                  </a:lnTo>
                  <a:lnTo>
                    <a:pt x="749300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03450" y="4962525"/>
              <a:ext cx="165100" cy="1651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57400" y="4892675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0" y="381000"/>
                  </a:moveTo>
                  <a:lnTo>
                    <a:pt x="457200" y="381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72440" y="1567942"/>
            <a:ext cx="7446009" cy="3658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</a:pPr>
            <a:r>
              <a:rPr sz="2800" spc="105" dirty="0">
                <a:latin typeface="Times New Roman"/>
                <a:cs typeface="Times New Roman"/>
              </a:rPr>
              <a:t>Here </a:t>
            </a:r>
            <a:r>
              <a:rPr sz="2800" spc="25" dirty="0">
                <a:latin typeface="Times New Roman"/>
                <a:cs typeface="Times New Roman"/>
              </a:rPr>
              <a:t>we </a:t>
            </a:r>
            <a:r>
              <a:rPr sz="2800" spc="65" dirty="0">
                <a:latin typeface="Times New Roman"/>
                <a:cs typeface="Times New Roman"/>
              </a:rPr>
              <a:t>apply</a:t>
            </a:r>
            <a:r>
              <a:rPr sz="2800" spc="-48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2 </a:t>
            </a:r>
            <a:r>
              <a:rPr sz="2800" spc="75" dirty="0">
                <a:latin typeface="Times New Roman"/>
                <a:cs typeface="Times New Roman"/>
              </a:rPr>
              <a:t>steps:-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>
              <a:latin typeface="Times New Roman"/>
              <a:cs typeface="Times New Roman"/>
            </a:endParaRPr>
          </a:p>
          <a:p>
            <a:pPr marL="349885" marR="68580" indent="-274320">
              <a:lnSpc>
                <a:spcPts val="3020"/>
              </a:lnSpc>
              <a:buClr>
                <a:srgbClr val="0AD0D9"/>
              </a:buClr>
              <a:buSzPct val="94642"/>
              <a:buFont typeface="Wingdings"/>
              <a:buChar char=""/>
              <a:tabLst>
                <a:tab pos="350520" algn="l"/>
              </a:tabLst>
            </a:pPr>
            <a:r>
              <a:rPr sz="2800" spc="75" dirty="0">
                <a:solidFill>
                  <a:srgbClr val="03485C"/>
                </a:solidFill>
                <a:latin typeface="Times New Roman"/>
                <a:cs typeface="Times New Roman"/>
              </a:rPr>
              <a:t>Making</a:t>
            </a:r>
            <a:r>
              <a:rPr sz="2800" spc="-40" dirty="0">
                <a:solidFill>
                  <a:srgbClr val="03485C"/>
                </a:solidFill>
                <a:latin typeface="Times New Roman"/>
                <a:cs typeface="Times New Roman"/>
              </a:rPr>
              <a:t> </a:t>
            </a:r>
            <a:r>
              <a:rPr sz="2800" spc="170" dirty="0">
                <a:solidFill>
                  <a:srgbClr val="03485C"/>
                </a:solidFill>
                <a:latin typeface="Times New Roman"/>
                <a:cs typeface="Times New Roman"/>
              </a:rPr>
              <a:t>the</a:t>
            </a:r>
            <a:r>
              <a:rPr sz="2800" spc="-125" dirty="0">
                <a:solidFill>
                  <a:srgbClr val="03485C"/>
                </a:solidFill>
                <a:latin typeface="Times New Roman"/>
                <a:cs typeface="Times New Roman"/>
              </a:rPr>
              <a:t> </a:t>
            </a:r>
            <a:r>
              <a:rPr sz="2800" spc="135" dirty="0">
                <a:solidFill>
                  <a:srgbClr val="03485C"/>
                </a:solidFill>
                <a:latin typeface="Times New Roman"/>
                <a:cs typeface="Times New Roman"/>
              </a:rPr>
              <a:t>start</a:t>
            </a:r>
            <a:r>
              <a:rPr sz="2800" spc="-85" dirty="0">
                <a:solidFill>
                  <a:srgbClr val="03485C"/>
                </a:solidFill>
                <a:latin typeface="Times New Roman"/>
                <a:cs typeface="Times New Roman"/>
              </a:rPr>
              <a:t> </a:t>
            </a:r>
            <a:r>
              <a:rPr sz="2800" spc="130" dirty="0">
                <a:solidFill>
                  <a:srgbClr val="03485C"/>
                </a:solidFill>
                <a:latin typeface="Times New Roman"/>
                <a:cs typeface="Times New Roman"/>
              </a:rPr>
              <a:t>pointer</a:t>
            </a:r>
            <a:r>
              <a:rPr sz="2800" spc="-150" dirty="0">
                <a:solidFill>
                  <a:srgbClr val="03485C"/>
                </a:solidFill>
                <a:latin typeface="Times New Roman"/>
                <a:cs typeface="Times New Roman"/>
              </a:rPr>
              <a:t> </a:t>
            </a:r>
            <a:r>
              <a:rPr sz="2800" spc="145" dirty="0">
                <a:solidFill>
                  <a:srgbClr val="03485C"/>
                </a:solidFill>
                <a:latin typeface="Times New Roman"/>
                <a:cs typeface="Times New Roman"/>
              </a:rPr>
              <a:t>point</a:t>
            </a:r>
            <a:r>
              <a:rPr sz="2800" spc="-105" dirty="0">
                <a:solidFill>
                  <a:srgbClr val="03485C"/>
                </a:solidFill>
                <a:latin typeface="Times New Roman"/>
                <a:cs typeface="Times New Roman"/>
              </a:rPr>
              <a:t> </a:t>
            </a:r>
            <a:r>
              <a:rPr sz="2800" spc="90" dirty="0">
                <a:solidFill>
                  <a:srgbClr val="03485C"/>
                </a:solidFill>
                <a:latin typeface="Times New Roman"/>
                <a:cs typeface="Times New Roman"/>
              </a:rPr>
              <a:t>towards</a:t>
            </a:r>
            <a:r>
              <a:rPr sz="2800" spc="-70" dirty="0">
                <a:solidFill>
                  <a:srgbClr val="03485C"/>
                </a:solidFill>
                <a:latin typeface="Times New Roman"/>
                <a:cs typeface="Times New Roman"/>
              </a:rPr>
              <a:t> </a:t>
            </a:r>
            <a:r>
              <a:rPr sz="2800" spc="170" dirty="0">
                <a:solidFill>
                  <a:srgbClr val="03485C"/>
                </a:solidFill>
                <a:latin typeface="Times New Roman"/>
                <a:cs typeface="Times New Roman"/>
              </a:rPr>
              <a:t>the</a:t>
            </a:r>
            <a:r>
              <a:rPr sz="2800" spc="-75" dirty="0">
                <a:solidFill>
                  <a:srgbClr val="03485C"/>
                </a:solidFill>
                <a:latin typeface="Times New Roman"/>
                <a:cs typeface="Times New Roman"/>
              </a:rPr>
              <a:t> </a:t>
            </a:r>
            <a:r>
              <a:rPr sz="2800" spc="85" dirty="0">
                <a:solidFill>
                  <a:srgbClr val="03485C"/>
                </a:solidFill>
                <a:latin typeface="Times New Roman"/>
                <a:cs typeface="Times New Roman"/>
              </a:rPr>
              <a:t>2</a:t>
            </a:r>
            <a:r>
              <a:rPr sz="2775" spc="127" baseline="25525" dirty="0">
                <a:solidFill>
                  <a:srgbClr val="03485C"/>
                </a:solidFill>
                <a:latin typeface="Times New Roman"/>
                <a:cs typeface="Times New Roman"/>
              </a:rPr>
              <a:t>nd </a:t>
            </a:r>
            <a:r>
              <a:rPr sz="1850" spc="85" dirty="0">
                <a:solidFill>
                  <a:srgbClr val="03485C"/>
                </a:solidFill>
                <a:latin typeface="Times New Roman"/>
                <a:cs typeface="Times New Roman"/>
              </a:rPr>
              <a:t> </a:t>
            </a:r>
            <a:r>
              <a:rPr sz="2800" spc="150" dirty="0">
                <a:solidFill>
                  <a:srgbClr val="03485C"/>
                </a:solidFill>
                <a:latin typeface="Times New Roman"/>
                <a:cs typeface="Times New Roman"/>
              </a:rPr>
              <a:t>node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D0D9"/>
              </a:buClr>
              <a:buFont typeface="Wingdings"/>
              <a:buChar char=""/>
            </a:pPr>
            <a:endParaRPr sz="3450">
              <a:latin typeface="Times New Roman"/>
              <a:cs typeface="Times New Roman"/>
            </a:endParaRPr>
          </a:p>
          <a:p>
            <a:pPr marL="350520" indent="-274320">
              <a:lnSpc>
                <a:spcPct val="100000"/>
              </a:lnSpc>
              <a:buClr>
                <a:srgbClr val="0AD0D9"/>
              </a:buClr>
              <a:buSzPct val="94642"/>
              <a:buFont typeface="Wingdings"/>
              <a:buChar char=""/>
              <a:tabLst>
                <a:tab pos="350520" algn="l"/>
              </a:tabLst>
            </a:pPr>
            <a:r>
              <a:rPr sz="2800" spc="90" dirty="0">
                <a:solidFill>
                  <a:srgbClr val="03485C"/>
                </a:solidFill>
                <a:latin typeface="Times New Roman"/>
                <a:cs typeface="Times New Roman"/>
              </a:rPr>
              <a:t>Deleting</a:t>
            </a:r>
            <a:r>
              <a:rPr sz="2800" spc="-55" dirty="0">
                <a:solidFill>
                  <a:srgbClr val="03485C"/>
                </a:solidFill>
                <a:latin typeface="Times New Roman"/>
                <a:cs typeface="Times New Roman"/>
              </a:rPr>
              <a:t> </a:t>
            </a:r>
            <a:r>
              <a:rPr sz="2800" spc="170" dirty="0">
                <a:solidFill>
                  <a:srgbClr val="03485C"/>
                </a:solidFill>
                <a:latin typeface="Times New Roman"/>
                <a:cs typeface="Times New Roman"/>
              </a:rPr>
              <a:t>the</a:t>
            </a:r>
            <a:r>
              <a:rPr sz="2800" spc="-95" dirty="0">
                <a:solidFill>
                  <a:srgbClr val="03485C"/>
                </a:solidFill>
                <a:latin typeface="Times New Roman"/>
                <a:cs typeface="Times New Roman"/>
              </a:rPr>
              <a:t> </a:t>
            </a:r>
            <a:r>
              <a:rPr sz="2800" spc="75" dirty="0">
                <a:solidFill>
                  <a:srgbClr val="03485C"/>
                </a:solidFill>
                <a:latin typeface="Times New Roman"/>
                <a:cs typeface="Times New Roman"/>
              </a:rPr>
              <a:t>first</a:t>
            </a:r>
            <a:r>
              <a:rPr sz="2800" spc="-60" dirty="0">
                <a:solidFill>
                  <a:srgbClr val="03485C"/>
                </a:solidFill>
                <a:latin typeface="Times New Roman"/>
                <a:cs typeface="Times New Roman"/>
              </a:rPr>
              <a:t> </a:t>
            </a:r>
            <a:r>
              <a:rPr sz="2800" spc="150" dirty="0">
                <a:solidFill>
                  <a:srgbClr val="03485C"/>
                </a:solidFill>
                <a:latin typeface="Times New Roman"/>
                <a:cs typeface="Times New Roman"/>
              </a:rPr>
              <a:t>node</a:t>
            </a:r>
            <a:r>
              <a:rPr sz="2800" spc="-125" dirty="0">
                <a:solidFill>
                  <a:srgbClr val="03485C"/>
                </a:solidFill>
                <a:latin typeface="Times New Roman"/>
                <a:cs typeface="Times New Roman"/>
              </a:rPr>
              <a:t> </a:t>
            </a:r>
            <a:r>
              <a:rPr sz="2800" spc="95" dirty="0">
                <a:solidFill>
                  <a:srgbClr val="03485C"/>
                </a:solidFill>
                <a:latin typeface="Times New Roman"/>
                <a:cs typeface="Times New Roman"/>
              </a:rPr>
              <a:t>using</a:t>
            </a:r>
            <a:r>
              <a:rPr sz="2800" spc="-35" dirty="0">
                <a:solidFill>
                  <a:srgbClr val="03485C"/>
                </a:solidFill>
                <a:latin typeface="Times New Roman"/>
                <a:cs typeface="Times New Roman"/>
              </a:rPr>
              <a:t> </a:t>
            </a:r>
            <a:r>
              <a:rPr sz="2800" spc="105" dirty="0">
                <a:solidFill>
                  <a:srgbClr val="00AF50"/>
                </a:solidFill>
                <a:latin typeface="Times New Roman"/>
                <a:cs typeface="Times New Roman"/>
              </a:rPr>
              <a:t>delete</a:t>
            </a:r>
            <a:r>
              <a:rPr sz="2800" spc="-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70" dirty="0">
                <a:solidFill>
                  <a:srgbClr val="03485C"/>
                </a:solidFill>
                <a:latin typeface="Times New Roman"/>
                <a:cs typeface="Times New Roman"/>
              </a:rPr>
              <a:t>keyword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600">
              <a:latin typeface="Times New Roman"/>
              <a:cs typeface="Times New Roman"/>
            </a:endParaRPr>
          </a:p>
          <a:p>
            <a:pPr marL="583565">
              <a:lnSpc>
                <a:spcPct val="100000"/>
              </a:lnSpc>
            </a:pPr>
            <a:r>
              <a:rPr sz="2000" spc="320" dirty="0">
                <a:solidFill>
                  <a:srgbClr val="009DD9"/>
                </a:solidFill>
                <a:latin typeface="Arial"/>
                <a:cs typeface="Arial"/>
              </a:rPr>
              <a:t>start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79269" y="5022469"/>
            <a:ext cx="2521585" cy="546735"/>
          </a:xfrm>
          <a:custGeom>
            <a:avLst/>
            <a:gdLst/>
            <a:ahLst/>
            <a:cxnLst/>
            <a:rect l="l" t="t" r="r" b="b"/>
            <a:pathLst>
              <a:path w="2521585" h="546735">
                <a:moveTo>
                  <a:pt x="394081" y="4318"/>
                </a:moveTo>
                <a:lnTo>
                  <a:pt x="355981" y="4191"/>
                </a:lnTo>
                <a:lnTo>
                  <a:pt x="247650" y="4191"/>
                </a:lnTo>
                <a:lnTo>
                  <a:pt x="214122" y="4318"/>
                </a:lnTo>
                <a:lnTo>
                  <a:pt x="394081" y="4318"/>
                </a:lnTo>
                <a:close/>
              </a:path>
              <a:path w="2521585" h="546735">
                <a:moveTo>
                  <a:pt x="2521331" y="546481"/>
                </a:moveTo>
                <a:lnTo>
                  <a:pt x="2495042" y="474853"/>
                </a:lnTo>
                <a:lnTo>
                  <a:pt x="2472436" y="413258"/>
                </a:lnTo>
                <a:lnTo>
                  <a:pt x="2435644" y="452247"/>
                </a:lnTo>
                <a:lnTo>
                  <a:pt x="2417064" y="433832"/>
                </a:lnTo>
                <a:lnTo>
                  <a:pt x="2390902" y="407416"/>
                </a:lnTo>
                <a:lnTo>
                  <a:pt x="2362962" y="380111"/>
                </a:lnTo>
                <a:lnTo>
                  <a:pt x="2333752" y="352171"/>
                </a:lnTo>
                <a:lnTo>
                  <a:pt x="2302764" y="324231"/>
                </a:lnTo>
                <a:lnTo>
                  <a:pt x="2270252" y="296418"/>
                </a:lnTo>
                <a:lnTo>
                  <a:pt x="2236089" y="269367"/>
                </a:lnTo>
                <a:lnTo>
                  <a:pt x="2200148" y="243459"/>
                </a:lnTo>
                <a:lnTo>
                  <a:pt x="2162556" y="218821"/>
                </a:lnTo>
                <a:lnTo>
                  <a:pt x="2123186" y="196342"/>
                </a:lnTo>
                <a:lnTo>
                  <a:pt x="2081911" y="175895"/>
                </a:lnTo>
                <a:lnTo>
                  <a:pt x="2038731" y="158115"/>
                </a:lnTo>
                <a:lnTo>
                  <a:pt x="1993646" y="142621"/>
                </a:lnTo>
                <a:lnTo>
                  <a:pt x="1946529" y="128524"/>
                </a:lnTo>
                <a:lnTo>
                  <a:pt x="1897253" y="115697"/>
                </a:lnTo>
                <a:lnTo>
                  <a:pt x="1846072" y="104013"/>
                </a:lnTo>
                <a:lnTo>
                  <a:pt x="1793113" y="93599"/>
                </a:lnTo>
                <a:lnTo>
                  <a:pt x="1738503" y="84074"/>
                </a:lnTo>
                <a:lnTo>
                  <a:pt x="1682369" y="75438"/>
                </a:lnTo>
                <a:lnTo>
                  <a:pt x="1624965" y="67564"/>
                </a:lnTo>
                <a:lnTo>
                  <a:pt x="1566291" y="60452"/>
                </a:lnTo>
                <a:lnTo>
                  <a:pt x="1445768" y="48006"/>
                </a:lnTo>
                <a:lnTo>
                  <a:pt x="1132459" y="22225"/>
                </a:lnTo>
                <a:lnTo>
                  <a:pt x="994524" y="14351"/>
                </a:lnTo>
                <a:lnTo>
                  <a:pt x="840105" y="9271"/>
                </a:lnTo>
                <a:lnTo>
                  <a:pt x="676910" y="6096"/>
                </a:lnTo>
                <a:lnTo>
                  <a:pt x="122174" y="4318"/>
                </a:lnTo>
                <a:lnTo>
                  <a:pt x="69850" y="4191"/>
                </a:lnTo>
                <a:lnTo>
                  <a:pt x="25654" y="3937"/>
                </a:lnTo>
                <a:lnTo>
                  <a:pt x="17170" y="3721"/>
                </a:lnTo>
                <a:lnTo>
                  <a:pt x="13462" y="0"/>
                </a:lnTo>
                <a:lnTo>
                  <a:pt x="9855" y="3606"/>
                </a:lnTo>
                <a:lnTo>
                  <a:pt x="6858" y="3556"/>
                </a:lnTo>
                <a:lnTo>
                  <a:pt x="6807" y="6654"/>
                </a:lnTo>
                <a:lnTo>
                  <a:pt x="0" y="13462"/>
                </a:lnTo>
                <a:lnTo>
                  <a:pt x="6629" y="20104"/>
                </a:lnTo>
                <a:lnTo>
                  <a:pt x="6604" y="22606"/>
                </a:lnTo>
                <a:lnTo>
                  <a:pt x="9169" y="22644"/>
                </a:lnTo>
                <a:lnTo>
                  <a:pt x="443547" y="457009"/>
                </a:lnTo>
                <a:lnTo>
                  <a:pt x="405384" y="495173"/>
                </a:lnTo>
                <a:lnTo>
                  <a:pt x="540131" y="540131"/>
                </a:lnTo>
                <a:lnTo>
                  <a:pt x="515416" y="466090"/>
                </a:lnTo>
                <a:lnTo>
                  <a:pt x="495173" y="405384"/>
                </a:lnTo>
                <a:lnTo>
                  <a:pt x="456996" y="443560"/>
                </a:lnTo>
                <a:lnTo>
                  <a:pt x="36360" y="22910"/>
                </a:lnTo>
                <a:lnTo>
                  <a:pt x="69723" y="23241"/>
                </a:lnTo>
                <a:lnTo>
                  <a:pt x="97294" y="23253"/>
                </a:lnTo>
                <a:lnTo>
                  <a:pt x="122174" y="23368"/>
                </a:lnTo>
                <a:lnTo>
                  <a:pt x="214122" y="23368"/>
                </a:lnTo>
                <a:lnTo>
                  <a:pt x="231038" y="23304"/>
                </a:lnTo>
                <a:lnTo>
                  <a:pt x="394081" y="23368"/>
                </a:lnTo>
                <a:lnTo>
                  <a:pt x="676656" y="25146"/>
                </a:lnTo>
                <a:lnTo>
                  <a:pt x="918337" y="30480"/>
                </a:lnTo>
                <a:lnTo>
                  <a:pt x="1029970" y="35052"/>
                </a:lnTo>
                <a:lnTo>
                  <a:pt x="1098931" y="38989"/>
                </a:lnTo>
                <a:lnTo>
                  <a:pt x="1382649" y="61341"/>
                </a:lnTo>
                <a:lnTo>
                  <a:pt x="1504696" y="72898"/>
                </a:lnTo>
                <a:lnTo>
                  <a:pt x="1622679" y="86487"/>
                </a:lnTo>
                <a:lnTo>
                  <a:pt x="1679829" y="94234"/>
                </a:lnTo>
                <a:lnTo>
                  <a:pt x="1735582" y="102870"/>
                </a:lnTo>
                <a:lnTo>
                  <a:pt x="1789938" y="112268"/>
                </a:lnTo>
                <a:lnTo>
                  <a:pt x="1842389" y="122809"/>
                </a:lnTo>
                <a:lnTo>
                  <a:pt x="1893062" y="134366"/>
                </a:lnTo>
                <a:lnTo>
                  <a:pt x="1941703" y="147066"/>
                </a:lnTo>
                <a:lnTo>
                  <a:pt x="1988312" y="160909"/>
                </a:lnTo>
                <a:lnTo>
                  <a:pt x="2032381" y="176149"/>
                </a:lnTo>
                <a:lnTo>
                  <a:pt x="2074291" y="193421"/>
                </a:lnTo>
                <a:lnTo>
                  <a:pt x="2114423" y="213233"/>
                </a:lnTo>
                <a:lnTo>
                  <a:pt x="2153031" y="235458"/>
                </a:lnTo>
                <a:lnTo>
                  <a:pt x="2189861" y="259461"/>
                </a:lnTo>
                <a:lnTo>
                  <a:pt x="2224913" y="284861"/>
                </a:lnTo>
                <a:lnTo>
                  <a:pt x="2258441" y="311404"/>
                </a:lnTo>
                <a:lnTo>
                  <a:pt x="2290445" y="338709"/>
                </a:lnTo>
                <a:lnTo>
                  <a:pt x="2320925" y="366268"/>
                </a:lnTo>
                <a:lnTo>
                  <a:pt x="2349881" y="393827"/>
                </a:lnTo>
                <a:lnTo>
                  <a:pt x="2377440" y="421005"/>
                </a:lnTo>
                <a:lnTo>
                  <a:pt x="2403602" y="447294"/>
                </a:lnTo>
                <a:lnTo>
                  <a:pt x="2422575" y="466102"/>
                </a:lnTo>
                <a:lnTo>
                  <a:pt x="2385314" y="505587"/>
                </a:lnTo>
                <a:lnTo>
                  <a:pt x="2521331" y="5464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79269" y="2507869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443547" y="457009"/>
                </a:moveTo>
                <a:lnTo>
                  <a:pt x="405383" y="495172"/>
                </a:lnTo>
                <a:lnTo>
                  <a:pt x="540131" y="540130"/>
                </a:lnTo>
                <a:lnTo>
                  <a:pt x="515427" y="466089"/>
                </a:lnTo>
                <a:lnTo>
                  <a:pt x="452628" y="466089"/>
                </a:lnTo>
                <a:lnTo>
                  <a:pt x="443547" y="457009"/>
                </a:lnTo>
                <a:close/>
              </a:path>
              <a:path w="540385" h="540385">
                <a:moveTo>
                  <a:pt x="457009" y="443547"/>
                </a:moveTo>
                <a:lnTo>
                  <a:pt x="443547" y="457009"/>
                </a:lnTo>
                <a:lnTo>
                  <a:pt x="452628" y="466089"/>
                </a:lnTo>
                <a:lnTo>
                  <a:pt x="466089" y="452627"/>
                </a:lnTo>
                <a:lnTo>
                  <a:pt x="457009" y="443547"/>
                </a:lnTo>
                <a:close/>
              </a:path>
              <a:path w="540385" h="540385">
                <a:moveTo>
                  <a:pt x="495173" y="405383"/>
                </a:moveTo>
                <a:lnTo>
                  <a:pt x="457009" y="443547"/>
                </a:lnTo>
                <a:lnTo>
                  <a:pt x="466089" y="452627"/>
                </a:lnTo>
                <a:lnTo>
                  <a:pt x="452628" y="466089"/>
                </a:lnTo>
                <a:lnTo>
                  <a:pt x="515427" y="466089"/>
                </a:lnTo>
                <a:lnTo>
                  <a:pt x="495173" y="405383"/>
                </a:lnTo>
                <a:close/>
              </a:path>
              <a:path w="540385" h="540385">
                <a:moveTo>
                  <a:pt x="13462" y="0"/>
                </a:moveTo>
                <a:lnTo>
                  <a:pt x="0" y="13461"/>
                </a:lnTo>
                <a:lnTo>
                  <a:pt x="443547" y="457009"/>
                </a:lnTo>
                <a:lnTo>
                  <a:pt x="457009" y="443547"/>
                </a:lnTo>
                <a:lnTo>
                  <a:pt x="13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2140" y="1004061"/>
            <a:ext cx="6012180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0" dirty="0">
                <a:solidFill>
                  <a:srgbClr val="0A5294"/>
                </a:solidFill>
                <a:latin typeface="Times New Roman"/>
                <a:cs typeface="Times New Roman"/>
              </a:rPr>
              <a:t>void</a:t>
            </a:r>
            <a:r>
              <a:rPr sz="2400" spc="-8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0A5294"/>
                </a:solidFill>
                <a:latin typeface="Times New Roman"/>
                <a:cs typeface="Times New Roman"/>
              </a:rPr>
              <a:t>del_first()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310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400">
              <a:latin typeface="Times New Roman"/>
              <a:cs typeface="Times New Roman"/>
            </a:endParaRPr>
          </a:p>
          <a:p>
            <a:pPr marL="461009" marR="992505" indent="83820">
              <a:lnSpc>
                <a:spcPct val="100000"/>
              </a:lnSpc>
            </a:pPr>
            <a:r>
              <a:rPr sz="2400" spc="30" dirty="0">
                <a:solidFill>
                  <a:srgbClr val="0A5294"/>
                </a:solidFill>
                <a:latin typeface="Times New Roman"/>
                <a:cs typeface="Times New Roman"/>
              </a:rPr>
              <a:t>if(start==NULL)  </a:t>
            </a:r>
            <a:r>
              <a:rPr sz="2400" spc="-25" dirty="0">
                <a:solidFill>
                  <a:srgbClr val="0A5294"/>
                </a:solidFill>
                <a:latin typeface="Times New Roman"/>
                <a:cs typeface="Times New Roman"/>
              </a:rPr>
              <a:t>cout&lt;&lt;”\nError……List </a:t>
            </a:r>
            <a:r>
              <a:rPr sz="2400" spc="20" dirty="0">
                <a:solidFill>
                  <a:srgbClr val="0A5294"/>
                </a:solidFill>
                <a:latin typeface="Times New Roman"/>
                <a:cs typeface="Times New Roman"/>
              </a:rPr>
              <a:t>is</a:t>
            </a:r>
            <a:r>
              <a:rPr sz="2400" spc="-17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60" dirty="0">
                <a:solidFill>
                  <a:srgbClr val="0A5294"/>
                </a:solidFill>
                <a:latin typeface="Times New Roman"/>
                <a:cs typeface="Times New Roman"/>
              </a:rPr>
              <a:t>empty\n”;  </a:t>
            </a:r>
            <a:r>
              <a:rPr sz="2400" spc="50" dirty="0">
                <a:solidFill>
                  <a:srgbClr val="0A5294"/>
                </a:solidFill>
                <a:latin typeface="Times New Roman"/>
                <a:cs typeface="Times New Roman"/>
              </a:rPr>
              <a:t>else</a:t>
            </a:r>
            <a:endParaRPr sz="2400">
              <a:latin typeface="Times New Roman"/>
              <a:cs typeface="Times New Roman"/>
            </a:endParaRPr>
          </a:p>
          <a:p>
            <a:pPr marL="468630">
              <a:lnSpc>
                <a:spcPct val="100000"/>
              </a:lnSpc>
            </a:pPr>
            <a:r>
              <a:rPr sz="2400" spc="-310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400">
              <a:latin typeface="Times New Roman"/>
              <a:cs typeface="Times New Roman"/>
            </a:endParaRPr>
          </a:p>
          <a:p>
            <a:pPr marL="613410" marR="2983230" indent="7620" algn="just">
              <a:lnSpc>
                <a:spcPct val="100000"/>
              </a:lnSpc>
            </a:pPr>
            <a:r>
              <a:rPr sz="2400" spc="70" dirty="0">
                <a:solidFill>
                  <a:srgbClr val="0A5294"/>
                </a:solidFill>
                <a:latin typeface="Times New Roman"/>
                <a:cs typeface="Times New Roman"/>
              </a:rPr>
              <a:t>node*</a:t>
            </a:r>
            <a:r>
              <a:rPr sz="2400" spc="-9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0A5294"/>
                </a:solidFill>
                <a:latin typeface="Times New Roman"/>
                <a:cs typeface="Times New Roman"/>
              </a:rPr>
              <a:t>temp=start;  </a:t>
            </a:r>
            <a:r>
              <a:rPr sz="2400" spc="80" dirty="0">
                <a:solidFill>
                  <a:srgbClr val="0A5294"/>
                </a:solidFill>
                <a:latin typeface="Times New Roman"/>
                <a:cs typeface="Times New Roman"/>
              </a:rPr>
              <a:t>start=temp-&gt;link;  </a:t>
            </a:r>
            <a:r>
              <a:rPr sz="2400" spc="90" dirty="0">
                <a:solidFill>
                  <a:srgbClr val="0A5294"/>
                </a:solidFill>
                <a:latin typeface="Times New Roman"/>
                <a:cs typeface="Times New Roman"/>
              </a:rPr>
              <a:t>delete</a:t>
            </a:r>
            <a:r>
              <a:rPr sz="2400" spc="-9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05" dirty="0">
                <a:solidFill>
                  <a:srgbClr val="0A5294"/>
                </a:solidFill>
                <a:latin typeface="Times New Roman"/>
                <a:cs typeface="Times New Roman"/>
              </a:rPr>
              <a:t>temp;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spc="65" dirty="0">
                <a:solidFill>
                  <a:srgbClr val="0A5294"/>
                </a:solidFill>
                <a:latin typeface="Times New Roman"/>
                <a:cs typeface="Times New Roman"/>
              </a:rPr>
              <a:t>cout&lt;&lt;”\nFirst </a:t>
            </a:r>
            <a:r>
              <a:rPr sz="2400" spc="130" dirty="0">
                <a:solidFill>
                  <a:srgbClr val="0A5294"/>
                </a:solidFill>
                <a:latin typeface="Times New Roman"/>
                <a:cs typeface="Times New Roman"/>
              </a:rPr>
              <a:t>node </a:t>
            </a:r>
            <a:r>
              <a:rPr sz="2400" spc="100" dirty="0">
                <a:solidFill>
                  <a:srgbClr val="0A5294"/>
                </a:solidFill>
                <a:latin typeface="Times New Roman"/>
                <a:cs typeface="Times New Roman"/>
              </a:rPr>
              <a:t>deleted</a:t>
            </a:r>
            <a:r>
              <a:rPr sz="2400" spc="-3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0A5294"/>
                </a:solidFill>
                <a:latin typeface="Times New Roman"/>
                <a:cs typeface="Times New Roman"/>
              </a:rPr>
              <a:t>successfully….!!!”;</a:t>
            </a:r>
            <a:endParaRPr sz="2400">
              <a:latin typeface="Times New Roman"/>
              <a:cs typeface="Times New Roman"/>
            </a:endParaRPr>
          </a:p>
          <a:p>
            <a:pPr marL="468630">
              <a:lnSpc>
                <a:spcPct val="100000"/>
              </a:lnSpc>
            </a:pPr>
            <a:r>
              <a:rPr sz="2400" spc="-31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31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0700" y="250901"/>
            <a:ext cx="7175499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Deleting </a:t>
            </a:r>
            <a:r>
              <a:rPr dirty="0"/>
              <a:t>the </a:t>
            </a:r>
            <a:r>
              <a:rPr spc="-20" dirty="0"/>
              <a:t>last</a:t>
            </a:r>
            <a:r>
              <a:rPr spc="-85" dirty="0"/>
              <a:t> </a:t>
            </a:r>
            <a:r>
              <a:rPr spc="-5" dirty="0"/>
              <a:t>node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784850" y="5175250"/>
            <a:ext cx="1308100" cy="698500"/>
            <a:chOff x="5784850" y="5175250"/>
            <a:chExt cx="1308100" cy="698500"/>
          </a:xfrm>
        </p:grpSpPr>
        <p:sp>
          <p:nvSpPr>
            <p:cNvPr id="9" name="object 9"/>
            <p:cNvSpPr/>
            <p:nvPr/>
          </p:nvSpPr>
          <p:spPr>
            <a:xfrm>
              <a:off x="5791200" y="5181600"/>
              <a:ext cx="1295400" cy="685800"/>
            </a:xfrm>
            <a:custGeom>
              <a:avLst/>
              <a:gdLst/>
              <a:ahLst/>
              <a:cxnLst/>
              <a:rect l="l" t="t" r="r" b="b"/>
              <a:pathLst>
                <a:path w="1295400" h="685800">
                  <a:moveTo>
                    <a:pt x="12954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1295400" y="685800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91200" y="5181600"/>
              <a:ext cx="1295400" cy="685800"/>
            </a:xfrm>
            <a:custGeom>
              <a:avLst/>
              <a:gdLst/>
              <a:ahLst/>
              <a:cxnLst/>
              <a:rect l="l" t="t" r="r" b="b"/>
              <a:pathLst>
                <a:path w="1295400" h="685800">
                  <a:moveTo>
                    <a:pt x="0" y="685800"/>
                  </a:moveTo>
                  <a:lnTo>
                    <a:pt x="1295400" y="68580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70050" y="5175250"/>
            <a:ext cx="3365500" cy="698500"/>
            <a:chOff x="1670050" y="5175250"/>
            <a:chExt cx="3365500" cy="698500"/>
          </a:xfrm>
        </p:grpSpPr>
        <p:sp>
          <p:nvSpPr>
            <p:cNvPr id="12" name="object 12"/>
            <p:cNvSpPr/>
            <p:nvPr/>
          </p:nvSpPr>
          <p:spPr>
            <a:xfrm>
              <a:off x="3733800" y="5181600"/>
              <a:ext cx="1295400" cy="685800"/>
            </a:xfrm>
            <a:custGeom>
              <a:avLst/>
              <a:gdLst/>
              <a:ahLst/>
              <a:cxnLst/>
              <a:rect l="l" t="t" r="r" b="b"/>
              <a:pathLst>
                <a:path w="1295400" h="685800">
                  <a:moveTo>
                    <a:pt x="12954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1295400" y="685800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33800" y="5181600"/>
              <a:ext cx="1295400" cy="685800"/>
            </a:xfrm>
            <a:custGeom>
              <a:avLst/>
              <a:gdLst/>
              <a:ahLst/>
              <a:cxnLst/>
              <a:rect l="l" t="t" r="r" b="b"/>
              <a:pathLst>
                <a:path w="1295400" h="685800">
                  <a:moveTo>
                    <a:pt x="0" y="685800"/>
                  </a:moveTo>
                  <a:lnTo>
                    <a:pt x="1295400" y="68580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76400" y="5181600"/>
              <a:ext cx="1295400" cy="685800"/>
            </a:xfrm>
            <a:custGeom>
              <a:avLst/>
              <a:gdLst/>
              <a:ahLst/>
              <a:cxnLst/>
              <a:rect l="l" t="t" r="r" b="b"/>
              <a:pathLst>
                <a:path w="1295400" h="685800">
                  <a:moveTo>
                    <a:pt x="12954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1295400" y="685800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6400" y="5181600"/>
              <a:ext cx="1295400" cy="685800"/>
            </a:xfrm>
            <a:custGeom>
              <a:avLst/>
              <a:gdLst/>
              <a:ahLst/>
              <a:cxnLst/>
              <a:rect l="l" t="t" r="r" b="b"/>
              <a:pathLst>
                <a:path w="1295400" h="685800">
                  <a:moveTo>
                    <a:pt x="0" y="685800"/>
                  </a:moveTo>
                  <a:lnTo>
                    <a:pt x="1295400" y="68580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676400" y="5181600"/>
            <a:ext cx="5022850" cy="685800"/>
          </a:xfrm>
          <a:prstGeom prst="rect">
            <a:avLst/>
          </a:prstGeom>
          <a:solidFill>
            <a:srgbClr val="CCFFFF">
              <a:alpha val="50195"/>
            </a:srgbClr>
          </a:solidFill>
        </p:spPr>
        <p:txBody>
          <a:bodyPr vert="horz" wrap="square" lIns="0" tIns="150495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1185"/>
              </a:spcBef>
              <a:tabLst>
                <a:tab pos="2179955" algn="l"/>
                <a:tab pos="4237990" algn="l"/>
              </a:tabLst>
            </a:pPr>
            <a:r>
              <a:rPr sz="2400" dirty="0">
                <a:latin typeface="Times New Roman"/>
                <a:cs typeface="Times New Roman"/>
              </a:rPr>
              <a:t>node1	node2	node3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281302" y="4991227"/>
            <a:ext cx="3449954" cy="876300"/>
            <a:chOff x="1281302" y="4991227"/>
            <a:chExt cx="3449954" cy="876300"/>
          </a:xfrm>
        </p:grpSpPr>
        <p:sp>
          <p:nvSpPr>
            <p:cNvPr id="18" name="object 18"/>
            <p:cNvSpPr/>
            <p:nvPr/>
          </p:nvSpPr>
          <p:spPr>
            <a:xfrm>
              <a:off x="1281303" y="4991227"/>
              <a:ext cx="2605405" cy="614680"/>
            </a:xfrm>
            <a:custGeom>
              <a:avLst/>
              <a:gdLst/>
              <a:ahLst/>
              <a:cxnLst/>
              <a:rect l="l" t="t" r="r" b="b"/>
              <a:pathLst>
                <a:path w="2605404" h="614679">
                  <a:moveTo>
                    <a:pt x="388620" y="421767"/>
                  </a:moveTo>
                  <a:lnTo>
                    <a:pt x="331343" y="421767"/>
                  </a:lnTo>
                  <a:lnTo>
                    <a:pt x="318617" y="421767"/>
                  </a:lnTo>
                  <a:lnTo>
                    <a:pt x="316865" y="452755"/>
                  </a:lnTo>
                  <a:lnTo>
                    <a:pt x="388620" y="421767"/>
                  </a:lnTo>
                  <a:close/>
                </a:path>
                <a:path w="2605404" h="614679">
                  <a:moveTo>
                    <a:pt x="395097" y="418973"/>
                  </a:moveTo>
                  <a:lnTo>
                    <a:pt x="321183" y="376682"/>
                  </a:lnTo>
                  <a:lnTo>
                    <a:pt x="319379" y="408305"/>
                  </a:lnTo>
                  <a:lnTo>
                    <a:pt x="298450" y="407035"/>
                  </a:lnTo>
                  <a:lnTo>
                    <a:pt x="252349" y="402590"/>
                  </a:lnTo>
                  <a:lnTo>
                    <a:pt x="208788" y="396113"/>
                  </a:lnTo>
                  <a:lnTo>
                    <a:pt x="168910" y="387096"/>
                  </a:lnTo>
                  <a:lnTo>
                    <a:pt x="117475" y="367411"/>
                  </a:lnTo>
                  <a:lnTo>
                    <a:pt x="78486" y="338709"/>
                  </a:lnTo>
                  <a:lnTo>
                    <a:pt x="53213" y="299212"/>
                  </a:lnTo>
                  <a:lnTo>
                    <a:pt x="39370" y="249428"/>
                  </a:lnTo>
                  <a:lnTo>
                    <a:pt x="34671" y="191643"/>
                  </a:lnTo>
                  <a:lnTo>
                    <a:pt x="34671" y="170561"/>
                  </a:lnTo>
                  <a:lnTo>
                    <a:pt x="35306" y="149606"/>
                  </a:lnTo>
                  <a:lnTo>
                    <a:pt x="36449" y="128143"/>
                  </a:lnTo>
                  <a:lnTo>
                    <a:pt x="40005" y="83693"/>
                  </a:lnTo>
                  <a:lnTo>
                    <a:pt x="40716" y="75946"/>
                  </a:lnTo>
                  <a:lnTo>
                    <a:pt x="40779" y="75247"/>
                  </a:lnTo>
                  <a:lnTo>
                    <a:pt x="49326" y="74320"/>
                  </a:lnTo>
                  <a:lnTo>
                    <a:pt x="62141" y="67310"/>
                  </a:lnTo>
                  <a:lnTo>
                    <a:pt x="71412" y="56019"/>
                  </a:lnTo>
                  <a:lnTo>
                    <a:pt x="75819" y="41529"/>
                  </a:lnTo>
                  <a:lnTo>
                    <a:pt x="75374" y="37338"/>
                  </a:lnTo>
                  <a:lnTo>
                    <a:pt x="74256" y="26492"/>
                  </a:lnTo>
                  <a:lnTo>
                    <a:pt x="67284" y="13677"/>
                  </a:lnTo>
                  <a:lnTo>
                    <a:pt x="56007" y="4406"/>
                  </a:lnTo>
                  <a:lnTo>
                    <a:pt x="41529" y="0"/>
                  </a:lnTo>
                  <a:lnTo>
                    <a:pt x="26466" y="1638"/>
                  </a:lnTo>
                  <a:lnTo>
                    <a:pt x="13614" y="8636"/>
                  </a:lnTo>
                  <a:lnTo>
                    <a:pt x="4343" y="19939"/>
                  </a:lnTo>
                  <a:lnTo>
                    <a:pt x="0" y="34417"/>
                  </a:lnTo>
                  <a:lnTo>
                    <a:pt x="1549" y="49466"/>
                  </a:lnTo>
                  <a:lnTo>
                    <a:pt x="8521" y="62280"/>
                  </a:lnTo>
                  <a:lnTo>
                    <a:pt x="19799" y="71551"/>
                  </a:lnTo>
                  <a:lnTo>
                    <a:pt x="28105" y="74079"/>
                  </a:lnTo>
                  <a:lnTo>
                    <a:pt x="27305" y="82550"/>
                  </a:lnTo>
                  <a:lnTo>
                    <a:pt x="23749" y="127127"/>
                  </a:lnTo>
                  <a:lnTo>
                    <a:pt x="22606" y="148971"/>
                  </a:lnTo>
                  <a:lnTo>
                    <a:pt x="21971" y="170561"/>
                  </a:lnTo>
                  <a:lnTo>
                    <a:pt x="21971" y="191643"/>
                  </a:lnTo>
                  <a:lnTo>
                    <a:pt x="24257" y="231914"/>
                  </a:lnTo>
                  <a:lnTo>
                    <a:pt x="35179" y="287020"/>
                  </a:lnTo>
                  <a:lnTo>
                    <a:pt x="57912" y="333629"/>
                  </a:lnTo>
                  <a:lnTo>
                    <a:pt x="95377" y="369062"/>
                  </a:lnTo>
                  <a:lnTo>
                    <a:pt x="145923" y="393319"/>
                  </a:lnTo>
                  <a:lnTo>
                    <a:pt x="185293" y="404241"/>
                  </a:lnTo>
                  <a:lnTo>
                    <a:pt x="228092" y="412242"/>
                  </a:lnTo>
                  <a:lnTo>
                    <a:pt x="273812" y="417703"/>
                  </a:lnTo>
                  <a:lnTo>
                    <a:pt x="318655" y="421017"/>
                  </a:lnTo>
                  <a:lnTo>
                    <a:pt x="331381" y="421017"/>
                  </a:lnTo>
                  <a:lnTo>
                    <a:pt x="390385" y="421017"/>
                  </a:lnTo>
                  <a:lnTo>
                    <a:pt x="395097" y="418973"/>
                  </a:lnTo>
                  <a:close/>
                </a:path>
                <a:path w="2605404" h="614679">
                  <a:moveTo>
                    <a:pt x="2604897" y="571373"/>
                  </a:moveTo>
                  <a:lnTo>
                    <a:pt x="2576233" y="557022"/>
                  </a:lnTo>
                  <a:lnTo>
                    <a:pt x="2519172" y="528447"/>
                  </a:lnTo>
                  <a:lnTo>
                    <a:pt x="2519172" y="557022"/>
                  </a:lnTo>
                  <a:lnTo>
                    <a:pt x="1730387" y="557022"/>
                  </a:lnTo>
                  <a:lnTo>
                    <a:pt x="1729930" y="554710"/>
                  </a:lnTo>
                  <a:lnTo>
                    <a:pt x="1720748" y="541058"/>
                  </a:lnTo>
                  <a:lnTo>
                    <a:pt x="1707146" y="531837"/>
                  </a:lnTo>
                  <a:lnTo>
                    <a:pt x="1690497" y="528447"/>
                  </a:lnTo>
                  <a:lnTo>
                    <a:pt x="1673821" y="531837"/>
                  </a:lnTo>
                  <a:lnTo>
                    <a:pt x="1660169" y="541058"/>
                  </a:lnTo>
                  <a:lnTo>
                    <a:pt x="1650949" y="554710"/>
                  </a:lnTo>
                  <a:lnTo>
                    <a:pt x="1647571" y="571373"/>
                  </a:lnTo>
                  <a:lnTo>
                    <a:pt x="1650949" y="588048"/>
                  </a:lnTo>
                  <a:lnTo>
                    <a:pt x="1660169" y="601662"/>
                  </a:lnTo>
                  <a:lnTo>
                    <a:pt x="1673821" y="610870"/>
                  </a:lnTo>
                  <a:lnTo>
                    <a:pt x="1690497" y="614235"/>
                  </a:lnTo>
                  <a:lnTo>
                    <a:pt x="1707146" y="610870"/>
                  </a:lnTo>
                  <a:lnTo>
                    <a:pt x="1720748" y="601662"/>
                  </a:lnTo>
                  <a:lnTo>
                    <a:pt x="1729930" y="588048"/>
                  </a:lnTo>
                  <a:lnTo>
                    <a:pt x="1730413" y="585597"/>
                  </a:lnTo>
                  <a:lnTo>
                    <a:pt x="2519172" y="585597"/>
                  </a:lnTo>
                  <a:lnTo>
                    <a:pt x="2519172" y="614235"/>
                  </a:lnTo>
                  <a:lnTo>
                    <a:pt x="2576449" y="585597"/>
                  </a:lnTo>
                  <a:lnTo>
                    <a:pt x="2604897" y="57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67000" y="5181600"/>
              <a:ext cx="2057400" cy="685800"/>
            </a:xfrm>
            <a:custGeom>
              <a:avLst/>
              <a:gdLst/>
              <a:ahLst/>
              <a:cxnLst/>
              <a:rect l="l" t="t" r="r" b="b"/>
              <a:pathLst>
                <a:path w="2057400" h="685800">
                  <a:moveTo>
                    <a:pt x="0" y="0"/>
                  </a:moveTo>
                  <a:lnTo>
                    <a:pt x="0" y="685800"/>
                  </a:lnTo>
                </a:path>
                <a:path w="2057400" h="685800">
                  <a:moveTo>
                    <a:pt x="2057400" y="0"/>
                  </a:moveTo>
                  <a:lnTo>
                    <a:pt x="2057400" y="685800"/>
                  </a:lnTo>
                </a:path>
              </a:pathLst>
            </a:custGeom>
            <a:ln w="12700">
              <a:solidFill>
                <a:srgbClr val="055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59740" y="1229613"/>
            <a:ext cx="7726045" cy="3681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05" dirty="0">
                <a:latin typeface="Times New Roman"/>
                <a:cs typeface="Times New Roman"/>
              </a:rPr>
              <a:t>Here </a:t>
            </a:r>
            <a:r>
              <a:rPr sz="2800" spc="25" dirty="0">
                <a:latin typeface="Times New Roman"/>
                <a:cs typeface="Times New Roman"/>
              </a:rPr>
              <a:t>we </a:t>
            </a:r>
            <a:r>
              <a:rPr sz="2800" spc="65" dirty="0">
                <a:latin typeface="Times New Roman"/>
                <a:cs typeface="Times New Roman"/>
              </a:rPr>
              <a:t>apply</a:t>
            </a:r>
            <a:r>
              <a:rPr sz="2800" spc="-48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2 </a:t>
            </a:r>
            <a:r>
              <a:rPr sz="2800" spc="75" dirty="0">
                <a:latin typeface="Times New Roman"/>
                <a:cs typeface="Times New Roman"/>
              </a:rPr>
              <a:t>steps:-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buClr>
                <a:srgbClr val="0AD0D9"/>
              </a:buClr>
              <a:buSzPct val="94642"/>
              <a:buFont typeface="Wingdings"/>
              <a:buChar char=""/>
              <a:tabLst>
                <a:tab pos="287020" algn="l"/>
              </a:tabLst>
            </a:pPr>
            <a:r>
              <a:rPr sz="2800" spc="75" dirty="0">
                <a:solidFill>
                  <a:srgbClr val="0A5294"/>
                </a:solidFill>
                <a:latin typeface="Times New Roman"/>
                <a:cs typeface="Times New Roman"/>
              </a:rPr>
              <a:t>Making</a:t>
            </a:r>
            <a:r>
              <a:rPr sz="2800" spc="-3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7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800" spc="-13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05" dirty="0">
                <a:solidFill>
                  <a:srgbClr val="0A5294"/>
                </a:solidFill>
                <a:latin typeface="Times New Roman"/>
                <a:cs typeface="Times New Roman"/>
              </a:rPr>
              <a:t>second</a:t>
            </a:r>
            <a:r>
              <a:rPr sz="280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85" dirty="0">
                <a:solidFill>
                  <a:srgbClr val="0A5294"/>
                </a:solidFill>
                <a:latin typeface="Times New Roman"/>
                <a:cs typeface="Times New Roman"/>
              </a:rPr>
              <a:t>last</a:t>
            </a:r>
            <a:r>
              <a:rPr sz="2800" spc="-5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25" dirty="0">
                <a:solidFill>
                  <a:srgbClr val="0A5294"/>
                </a:solidFill>
                <a:latin typeface="Times New Roman"/>
                <a:cs typeface="Times New Roman"/>
              </a:rPr>
              <a:t>node’s</a:t>
            </a:r>
            <a:r>
              <a:rPr sz="2800" spc="-7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14" dirty="0">
                <a:solidFill>
                  <a:srgbClr val="0A5294"/>
                </a:solidFill>
                <a:latin typeface="Times New Roman"/>
                <a:cs typeface="Times New Roman"/>
              </a:rPr>
              <a:t>next</a:t>
            </a:r>
            <a:r>
              <a:rPr sz="2800" spc="-1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30" dirty="0">
                <a:solidFill>
                  <a:srgbClr val="0A5294"/>
                </a:solidFill>
                <a:latin typeface="Times New Roman"/>
                <a:cs typeface="Times New Roman"/>
              </a:rPr>
              <a:t>pointer</a:t>
            </a:r>
            <a:r>
              <a:rPr sz="2800" spc="-15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40" dirty="0">
                <a:solidFill>
                  <a:srgbClr val="0A5294"/>
                </a:solidFill>
                <a:latin typeface="Times New Roman"/>
                <a:cs typeface="Times New Roman"/>
              </a:rPr>
              <a:t>point  to</a:t>
            </a:r>
            <a:r>
              <a:rPr sz="2800" spc="-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0A5294"/>
                </a:solidFill>
                <a:latin typeface="Times New Roman"/>
                <a:cs typeface="Times New Roman"/>
              </a:rPr>
              <a:t>NULL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AD0D9"/>
              </a:buClr>
              <a:buFont typeface="Wingdings"/>
              <a:buChar char=""/>
            </a:pPr>
            <a:endParaRPr sz="40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642"/>
              <a:buFont typeface="Wingdings"/>
              <a:buChar char=""/>
              <a:tabLst>
                <a:tab pos="287020" algn="l"/>
              </a:tabLst>
            </a:pPr>
            <a:r>
              <a:rPr sz="2800" spc="90" dirty="0">
                <a:solidFill>
                  <a:srgbClr val="0A5294"/>
                </a:solidFill>
                <a:latin typeface="Times New Roman"/>
                <a:cs typeface="Times New Roman"/>
              </a:rPr>
              <a:t>Deleting</a:t>
            </a:r>
            <a:r>
              <a:rPr sz="2800" spc="-5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7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800" spc="-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85" dirty="0">
                <a:solidFill>
                  <a:srgbClr val="0A5294"/>
                </a:solidFill>
                <a:latin typeface="Times New Roman"/>
                <a:cs typeface="Times New Roman"/>
              </a:rPr>
              <a:t>last</a:t>
            </a:r>
            <a:r>
              <a:rPr sz="2800" spc="-5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50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r>
              <a:rPr sz="2800" spc="-16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20" dirty="0">
                <a:solidFill>
                  <a:srgbClr val="0A5294"/>
                </a:solidFill>
                <a:latin typeface="Times New Roman"/>
                <a:cs typeface="Times New Roman"/>
              </a:rPr>
              <a:t>via</a:t>
            </a:r>
            <a:r>
              <a:rPr sz="2800" spc="-12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05" dirty="0">
                <a:solidFill>
                  <a:srgbClr val="54A839"/>
                </a:solidFill>
                <a:latin typeface="Times New Roman"/>
                <a:cs typeface="Times New Roman"/>
              </a:rPr>
              <a:t>delete</a:t>
            </a:r>
            <a:r>
              <a:rPr sz="2800" spc="-70" dirty="0">
                <a:solidFill>
                  <a:srgbClr val="54A839"/>
                </a:solidFill>
                <a:latin typeface="Times New Roman"/>
                <a:cs typeface="Times New Roman"/>
              </a:rPr>
              <a:t> </a:t>
            </a:r>
            <a:r>
              <a:rPr sz="2800" spc="70" dirty="0">
                <a:solidFill>
                  <a:srgbClr val="0A5294"/>
                </a:solidFill>
                <a:latin typeface="Times New Roman"/>
                <a:cs typeface="Times New Roman"/>
              </a:rPr>
              <a:t>keyword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5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start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868923" y="4920996"/>
            <a:ext cx="1827530" cy="1283335"/>
            <a:chOff x="5868923" y="4920996"/>
            <a:chExt cx="1827530" cy="1283335"/>
          </a:xfrm>
        </p:grpSpPr>
        <p:sp>
          <p:nvSpPr>
            <p:cNvPr id="22" name="object 22"/>
            <p:cNvSpPr/>
            <p:nvPr/>
          </p:nvSpPr>
          <p:spPr>
            <a:xfrm>
              <a:off x="7086599" y="4977511"/>
              <a:ext cx="609600" cy="553720"/>
            </a:xfrm>
            <a:custGeom>
              <a:avLst/>
              <a:gdLst/>
              <a:ahLst/>
              <a:cxnLst/>
              <a:rect l="l" t="t" r="r" b="b"/>
              <a:pathLst>
                <a:path w="609600" h="553720">
                  <a:moveTo>
                    <a:pt x="298450" y="540638"/>
                  </a:moveTo>
                  <a:lnTo>
                    <a:pt x="0" y="540638"/>
                  </a:lnTo>
                  <a:lnTo>
                    <a:pt x="0" y="553338"/>
                  </a:lnTo>
                  <a:lnTo>
                    <a:pt x="308355" y="553338"/>
                  </a:lnTo>
                  <a:lnTo>
                    <a:pt x="311150" y="550544"/>
                  </a:lnTo>
                  <a:lnTo>
                    <a:pt x="311150" y="546988"/>
                  </a:lnTo>
                  <a:lnTo>
                    <a:pt x="298450" y="546988"/>
                  </a:lnTo>
                  <a:lnTo>
                    <a:pt x="298450" y="540638"/>
                  </a:lnTo>
                  <a:close/>
                </a:path>
                <a:path w="609600" h="553720">
                  <a:moveTo>
                    <a:pt x="573604" y="45338"/>
                  </a:moveTo>
                  <a:lnTo>
                    <a:pt x="301244" y="45338"/>
                  </a:lnTo>
                  <a:lnTo>
                    <a:pt x="298450" y="48132"/>
                  </a:lnTo>
                  <a:lnTo>
                    <a:pt x="298450" y="546988"/>
                  </a:lnTo>
                  <a:lnTo>
                    <a:pt x="304800" y="540638"/>
                  </a:lnTo>
                  <a:lnTo>
                    <a:pt x="311150" y="540638"/>
                  </a:lnTo>
                  <a:lnTo>
                    <a:pt x="311150" y="58038"/>
                  </a:lnTo>
                  <a:lnTo>
                    <a:pt x="304800" y="58038"/>
                  </a:lnTo>
                  <a:lnTo>
                    <a:pt x="311150" y="51688"/>
                  </a:lnTo>
                  <a:lnTo>
                    <a:pt x="584490" y="51688"/>
                  </a:lnTo>
                  <a:lnTo>
                    <a:pt x="573604" y="45338"/>
                  </a:lnTo>
                  <a:close/>
                </a:path>
                <a:path w="609600" h="553720">
                  <a:moveTo>
                    <a:pt x="311150" y="540638"/>
                  </a:moveTo>
                  <a:lnTo>
                    <a:pt x="304800" y="540638"/>
                  </a:lnTo>
                  <a:lnTo>
                    <a:pt x="298450" y="546988"/>
                  </a:lnTo>
                  <a:lnTo>
                    <a:pt x="311150" y="546988"/>
                  </a:lnTo>
                  <a:lnTo>
                    <a:pt x="311150" y="540638"/>
                  </a:lnTo>
                  <a:close/>
                </a:path>
                <a:path w="609600" h="553720">
                  <a:moveTo>
                    <a:pt x="584490" y="51688"/>
                  </a:moveTo>
                  <a:lnTo>
                    <a:pt x="514603" y="92456"/>
                  </a:lnTo>
                  <a:lnTo>
                    <a:pt x="513588" y="96265"/>
                  </a:lnTo>
                  <a:lnTo>
                    <a:pt x="517144" y="102362"/>
                  </a:lnTo>
                  <a:lnTo>
                    <a:pt x="520953" y="103377"/>
                  </a:lnTo>
                  <a:lnTo>
                    <a:pt x="598709" y="58038"/>
                  </a:lnTo>
                  <a:lnTo>
                    <a:pt x="597026" y="58038"/>
                  </a:lnTo>
                  <a:lnTo>
                    <a:pt x="597026" y="57150"/>
                  </a:lnTo>
                  <a:lnTo>
                    <a:pt x="593851" y="57150"/>
                  </a:lnTo>
                  <a:lnTo>
                    <a:pt x="584490" y="51688"/>
                  </a:lnTo>
                  <a:close/>
                </a:path>
                <a:path w="609600" h="553720">
                  <a:moveTo>
                    <a:pt x="311150" y="51688"/>
                  </a:moveTo>
                  <a:lnTo>
                    <a:pt x="304800" y="58038"/>
                  </a:lnTo>
                  <a:lnTo>
                    <a:pt x="311150" y="58038"/>
                  </a:lnTo>
                  <a:lnTo>
                    <a:pt x="311150" y="51688"/>
                  </a:lnTo>
                  <a:close/>
                </a:path>
                <a:path w="609600" h="553720">
                  <a:moveTo>
                    <a:pt x="584490" y="51688"/>
                  </a:moveTo>
                  <a:lnTo>
                    <a:pt x="311150" y="51688"/>
                  </a:lnTo>
                  <a:lnTo>
                    <a:pt x="311150" y="58038"/>
                  </a:lnTo>
                  <a:lnTo>
                    <a:pt x="573604" y="58038"/>
                  </a:lnTo>
                  <a:lnTo>
                    <a:pt x="584490" y="51688"/>
                  </a:lnTo>
                  <a:close/>
                </a:path>
                <a:path w="609600" h="553720">
                  <a:moveTo>
                    <a:pt x="598709" y="45338"/>
                  </a:moveTo>
                  <a:lnTo>
                    <a:pt x="597026" y="45338"/>
                  </a:lnTo>
                  <a:lnTo>
                    <a:pt x="597026" y="58038"/>
                  </a:lnTo>
                  <a:lnTo>
                    <a:pt x="598709" y="58038"/>
                  </a:lnTo>
                  <a:lnTo>
                    <a:pt x="609600" y="51688"/>
                  </a:lnTo>
                  <a:lnTo>
                    <a:pt x="598709" y="45338"/>
                  </a:lnTo>
                  <a:close/>
                </a:path>
                <a:path w="609600" h="553720">
                  <a:moveTo>
                    <a:pt x="593851" y="46227"/>
                  </a:moveTo>
                  <a:lnTo>
                    <a:pt x="584490" y="51688"/>
                  </a:lnTo>
                  <a:lnTo>
                    <a:pt x="593851" y="57150"/>
                  </a:lnTo>
                  <a:lnTo>
                    <a:pt x="593851" y="46227"/>
                  </a:lnTo>
                  <a:close/>
                </a:path>
                <a:path w="609600" h="553720">
                  <a:moveTo>
                    <a:pt x="597026" y="46227"/>
                  </a:moveTo>
                  <a:lnTo>
                    <a:pt x="593851" y="46227"/>
                  </a:lnTo>
                  <a:lnTo>
                    <a:pt x="593851" y="57150"/>
                  </a:lnTo>
                  <a:lnTo>
                    <a:pt x="597026" y="57150"/>
                  </a:lnTo>
                  <a:lnTo>
                    <a:pt x="597026" y="46227"/>
                  </a:lnTo>
                  <a:close/>
                </a:path>
                <a:path w="609600" h="553720">
                  <a:moveTo>
                    <a:pt x="520953" y="0"/>
                  </a:moveTo>
                  <a:lnTo>
                    <a:pt x="517144" y="1015"/>
                  </a:lnTo>
                  <a:lnTo>
                    <a:pt x="513588" y="7112"/>
                  </a:lnTo>
                  <a:lnTo>
                    <a:pt x="514603" y="10921"/>
                  </a:lnTo>
                  <a:lnTo>
                    <a:pt x="584490" y="51688"/>
                  </a:lnTo>
                  <a:lnTo>
                    <a:pt x="593851" y="46227"/>
                  </a:lnTo>
                  <a:lnTo>
                    <a:pt x="597026" y="46227"/>
                  </a:lnTo>
                  <a:lnTo>
                    <a:pt x="597026" y="45338"/>
                  </a:lnTo>
                  <a:lnTo>
                    <a:pt x="598709" y="45338"/>
                  </a:lnTo>
                  <a:lnTo>
                    <a:pt x="5209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68923" y="4920996"/>
              <a:ext cx="1008126" cy="12832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4986273" y="4919471"/>
            <a:ext cx="1946910" cy="1609725"/>
            <a:chOff x="4986273" y="4919471"/>
            <a:chExt cx="1946910" cy="1609725"/>
          </a:xfrm>
        </p:grpSpPr>
        <p:sp>
          <p:nvSpPr>
            <p:cNvPr id="25" name="object 25"/>
            <p:cNvSpPr/>
            <p:nvPr/>
          </p:nvSpPr>
          <p:spPr>
            <a:xfrm>
              <a:off x="4986273" y="5519673"/>
              <a:ext cx="957580" cy="86360"/>
            </a:xfrm>
            <a:custGeom>
              <a:avLst/>
              <a:gdLst/>
              <a:ahLst/>
              <a:cxnLst/>
              <a:rect l="l" t="t" r="r" b="b"/>
              <a:pathLst>
                <a:path w="957579" h="86360">
                  <a:moveTo>
                    <a:pt x="42925" y="0"/>
                  </a:moveTo>
                  <a:lnTo>
                    <a:pt x="26253" y="3385"/>
                  </a:lnTo>
                  <a:lnTo>
                    <a:pt x="12604" y="12604"/>
                  </a:lnTo>
                  <a:lnTo>
                    <a:pt x="3385" y="26253"/>
                  </a:lnTo>
                  <a:lnTo>
                    <a:pt x="0" y="42925"/>
                  </a:lnTo>
                  <a:lnTo>
                    <a:pt x="3385" y="59588"/>
                  </a:lnTo>
                  <a:lnTo>
                    <a:pt x="12604" y="73215"/>
                  </a:lnTo>
                  <a:lnTo>
                    <a:pt x="26253" y="82413"/>
                  </a:lnTo>
                  <a:lnTo>
                    <a:pt x="42925" y="85788"/>
                  </a:lnTo>
                  <a:lnTo>
                    <a:pt x="59578" y="82413"/>
                  </a:lnTo>
                  <a:lnTo>
                    <a:pt x="73183" y="73215"/>
                  </a:lnTo>
                  <a:lnTo>
                    <a:pt x="82359" y="59588"/>
                  </a:lnTo>
                  <a:lnTo>
                    <a:pt x="82852" y="57150"/>
                  </a:lnTo>
                  <a:lnTo>
                    <a:pt x="42925" y="57150"/>
                  </a:lnTo>
                  <a:lnTo>
                    <a:pt x="42925" y="28575"/>
                  </a:lnTo>
                  <a:lnTo>
                    <a:pt x="82828" y="28575"/>
                  </a:lnTo>
                  <a:lnTo>
                    <a:pt x="82359" y="26253"/>
                  </a:lnTo>
                  <a:lnTo>
                    <a:pt x="73183" y="12604"/>
                  </a:lnTo>
                  <a:lnTo>
                    <a:pt x="59578" y="3385"/>
                  </a:lnTo>
                  <a:lnTo>
                    <a:pt x="42925" y="0"/>
                  </a:lnTo>
                  <a:close/>
                </a:path>
                <a:path w="957579" h="86360">
                  <a:moveTo>
                    <a:pt x="871601" y="0"/>
                  </a:moveTo>
                  <a:lnTo>
                    <a:pt x="871601" y="85788"/>
                  </a:lnTo>
                  <a:lnTo>
                    <a:pt x="928877" y="57150"/>
                  </a:lnTo>
                  <a:lnTo>
                    <a:pt x="885825" y="57150"/>
                  </a:lnTo>
                  <a:lnTo>
                    <a:pt x="885825" y="28575"/>
                  </a:lnTo>
                  <a:lnTo>
                    <a:pt x="928666" y="28575"/>
                  </a:lnTo>
                  <a:lnTo>
                    <a:pt x="871601" y="0"/>
                  </a:lnTo>
                  <a:close/>
                </a:path>
                <a:path w="957579" h="86360">
                  <a:moveTo>
                    <a:pt x="82828" y="28575"/>
                  </a:moveTo>
                  <a:lnTo>
                    <a:pt x="42925" y="28575"/>
                  </a:lnTo>
                  <a:lnTo>
                    <a:pt x="42925" y="57150"/>
                  </a:lnTo>
                  <a:lnTo>
                    <a:pt x="82852" y="57150"/>
                  </a:lnTo>
                  <a:lnTo>
                    <a:pt x="85725" y="42925"/>
                  </a:lnTo>
                  <a:lnTo>
                    <a:pt x="82828" y="28575"/>
                  </a:lnTo>
                  <a:close/>
                </a:path>
                <a:path w="957579" h="86360">
                  <a:moveTo>
                    <a:pt x="871601" y="28575"/>
                  </a:moveTo>
                  <a:lnTo>
                    <a:pt x="82828" y="28575"/>
                  </a:lnTo>
                  <a:lnTo>
                    <a:pt x="85725" y="42925"/>
                  </a:lnTo>
                  <a:lnTo>
                    <a:pt x="82852" y="57150"/>
                  </a:lnTo>
                  <a:lnTo>
                    <a:pt x="871601" y="57150"/>
                  </a:lnTo>
                  <a:lnTo>
                    <a:pt x="871601" y="28575"/>
                  </a:lnTo>
                  <a:close/>
                </a:path>
                <a:path w="957579" h="86360">
                  <a:moveTo>
                    <a:pt x="928666" y="28575"/>
                  </a:moveTo>
                  <a:lnTo>
                    <a:pt x="885825" y="28575"/>
                  </a:lnTo>
                  <a:lnTo>
                    <a:pt x="885825" y="57150"/>
                  </a:lnTo>
                  <a:lnTo>
                    <a:pt x="928877" y="57150"/>
                  </a:lnTo>
                  <a:lnTo>
                    <a:pt x="957326" y="42925"/>
                  </a:lnTo>
                  <a:lnTo>
                    <a:pt x="928666" y="28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29199" y="5518149"/>
              <a:ext cx="1219200" cy="1010919"/>
            </a:xfrm>
            <a:custGeom>
              <a:avLst/>
              <a:gdLst/>
              <a:ahLst/>
              <a:cxnLst/>
              <a:rect l="l" t="t" r="r" b="b"/>
              <a:pathLst>
                <a:path w="1219200" h="1010920">
                  <a:moveTo>
                    <a:pt x="127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700" y="12700"/>
                  </a:lnTo>
                  <a:lnTo>
                    <a:pt x="12700" y="0"/>
                  </a:lnTo>
                  <a:close/>
                </a:path>
                <a:path w="1219200" h="1010920">
                  <a:moveTo>
                    <a:pt x="38100" y="0"/>
                  </a:moveTo>
                  <a:lnTo>
                    <a:pt x="25400" y="0"/>
                  </a:lnTo>
                  <a:lnTo>
                    <a:pt x="25400" y="12700"/>
                  </a:lnTo>
                  <a:lnTo>
                    <a:pt x="38100" y="12700"/>
                  </a:lnTo>
                  <a:lnTo>
                    <a:pt x="38100" y="0"/>
                  </a:lnTo>
                  <a:close/>
                </a:path>
                <a:path w="1219200" h="1010920">
                  <a:moveTo>
                    <a:pt x="63500" y="0"/>
                  </a:moveTo>
                  <a:lnTo>
                    <a:pt x="50800" y="0"/>
                  </a:lnTo>
                  <a:lnTo>
                    <a:pt x="50800" y="12700"/>
                  </a:lnTo>
                  <a:lnTo>
                    <a:pt x="63500" y="12700"/>
                  </a:lnTo>
                  <a:lnTo>
                    <a:pt x="63500" y="0"/>
                  </a:lnTo>
                  <a:close/>
                </a:path>
                <a:path w="1219200" h="1010920">
                  <a:moveTo>
                    <a:pt x="88900" y="0"/>
                  </a:moveTo>
                  <a:lnTo>
                    <a:pt x="76200" y="0"/>
                  </a:lnTo>
                  <a:lnTo>
                    <a:pt x="76200" y="12700"/>
                  </a:lnTo>
                  <a:lnTo>
                    <a:pt x="88900" y="12700"/>
                  </a:lnTo>
                  <a:lnTo>
                    <a:pt x="88900" y="0"/>
                  </a:lnTo>
                  <a:close/>
                </a:path>
                <a:path w="1219200" h="1010920">
                  <a:moveTo>
                    <a:pt x="114300" y="0"/>
                  </a:moveTo>
                  <a:lnTo>
                    <a:pt x="101600" y="0"/>
                  </a:lnTo>
                  <a:lnTo>
                    <a:pt x="101600" y="12700"/>
                  </a:lnTo>
                  <a:lnTo>
                    <a:pt x="114300" y="12700"/>
                  </a:lnTo>
                  <a:lnTo>
                    <a:pt x="114300" y="0"/>
                  </a:lnTo>
                  <a:close/>
                </a:path>
                <a:path w="1219200" h="1010920">
                  <a:moveTo>
                    <a:pt x="139700" y="0"/>
                  </a:moveTo>
                  <a:lnTo>
                    <a:pt x="127000" y="0"/>
                  </a:lnTo>
                  <a:lnTo>
                    <a:pt x="127000" y="12700"/>
                  </a:lnTo>
                  <a:lnTo>
                    <a:pt x="139700" y="12700"/>
                  </a:lnTo>
                  <a:lnTo>
                    <a:pt x="139700" y="0"/>
                  </a:lnTo>
                  <a:close/>
                </a:path>
                <a:path w="1219200" h="1010920">
                  <a:moveTo>
                    <a:pt x="165100" y="0"/>
                  </a:moveTo>
                  <a:lnTo>
                    <a:pt x="152400" y="0"/>
                  </a:lnTo>
                  <a:lnTo>
                    <a:pt x="152400" y="12700"/>
                  </a:lnTo>
                  <a:lnTo>
                    <a:pt x="165100" y="12700"/>
                  </a:lnTo>
                  <a:lnTo>
                    <a:pt x="165100" y="0"/>
                  </a:lnTo>
                  <a:close/>
                </a:path>
                <a:path w="1219200" h="1010920">
                  <a:moveTo>
                    <a:pt x="190500" y="0"/>
                  </a:moveTo>
                  <a:lnTo>
                    <a:pt x="177800" y="0"/>
                  </a:lnTo>
                  <a:lnTo>
                    <a:pt x="177800" y="12700"/>
                  </a:lnTo>
                  <a:lnTo>
                    <a:pt x="190500" y="12700"/>
                  </a:lnTo>
                  <a:lnTo>
                    <a:pt x="190500" y="0"/>
                  </a:lnTo>
                  <a:close/>
                </a:path>
                <a:path w="1219200" h="1010920">
                  <a:moveTo>
                    <a:pt x="215900" y="0"/>
                  </a:moveTo>
                  <a:lnTo>
                    <a:pt x="203200" y="0"/>
                  </a:lnTo>
                  <a:lnTo>
                    <a:pt x="203200" y="12700"/>
                  </a:lnTo>
                  <a:lnTo>
                    <a:pt x="215900" y="12700"/>
                  </a:lnTo>
                  <a:lnTo>
                    <a:pt x="215900" y="0"/>
                  </a:lnTo>
                  <a:close/>
                </a:path>
                <a:path w="1219200" h="1010920">
                  <a:moveTo>
                    <a:pt x="241300" y="0"/>
                  </a:moveTo>
                  <a:lnTo>
                    <a:pt x="228600" y="0"/>
                  </a:lnTo>
                  <a:lnTo>
                    <a:pt x="228600" y="12700"/>
                  </a:lnTo>
                  <a:lnTo>
                    <a:pt x="241300" y="12700"/>
                  </a:lnTo>
                  <a:lnTo>
                    <a:pt x="241300" y="0"/>
                  </a:lnTo>
                  <a:close/>
                </a:path>
                <a:path w="1219200" h="1010920">
                  <a:moveTo>
                    <a:pt x="266700" y="0"/>
                  </a:moveTo>
                  <a:lnTo>
                    <a:pt x="254000" y="0"/>
                  </a:lnTo>
                  <a:lnTo>
                    <a:pt x="254000" y="12700"/>
                  </a:lnTo>
                  <a:lnTo>
                    <a:pt x="266700" y="12700"/>
                  </a:lnTo>
                  <a:lnTo>
                    <a:pt x="266700" y="0"/>
                  </a:lnTo>
                  <a:close/>
                </a:path>
                <a:path w="1219200" h="1010920">
                  <a:moveTo>
                    <a:pt x="292100" y="0"/>
                  </a:moveTo>
                  <a:lnTo>
                    <a:pt x="279400" y="0"/>
                  </a:lnTo>
                  <a:lnTo>
                    <a:pt x="279400" y="12700"/>
                  </a:lnTo>
                  <a:lnTo>
                    <a:pt x="292100" y="12700"/>
                  </a:lnTo>
                  <a:lnTo>
                    <a:pt x="292100" y="0"/>
                  </a:lnTo>
                  <a:close/>
                </a:path>
                <a:path w="1219200" h="1010920">
                  <a:moveTo>
                    <a:pt x="317500" y="0"/>
                  </a:moveTo>
                  <a:lnTo>
                    <a:pt x="304800" y="0"/>
                  </a:lnTo>
                  <a:lnTo>
                    <a:pt x="304800" y="12700"/>
                  </a:lnTo>
                  <a:lnTo>
                    <a:pt x="317500" y="12700"/>
                  </a:lnTo>
                  <a:lnTo>
                    <a:pt x="317500" y="0"/>
                  </a:lnTo>
                  <a:close/>
                </a:path>
                <a:path w="1219200" h="1010920">
                  <a:moveTo>
                    <a:pt x="342900" y="0"/>
                  </a:moveTo>
                  <a:lnTo>
                    <a:pt x="330200" y="0"/>
                  </a:lnTo>
                  <a:lnTo>
                    <a:pt x="330200" y="12700"/>
                  </a:lnTo>
                  <a:lnTo>
                    <a:pt x="342900" y="12700"/>
                  </a:lnTo>
                  <a:lnTo>
                    <a:pt x="342900" y="0"/>
                  </a:lnTo>
                  <a:close/>
                </a:path>
                <a:path w="1219200" h="1010920">
                  <a:moveTo>
                    <a:pt x="368300" y="0"/>
                  </a:moveTo>
                  <a:lnTo>
                    <a:pt x="355600" y="0"/>
                  </a:lnTo>
                  <a:lnTo>
                    <a:pt x="355600" y="12700"/>
                  </a:lnTo>
                  <a:lnTo>
                    <a:pt x="368300" y="12700"/>
                  </a:lnTo>
                  <a:lnTo>
                    <a:pt x="368300" y="0"/>
                  </a:lnTo>
                  <a:close/>
                </a:path>
                <a:path w="1219200" h="1010920">
                  <a:moveTo>
                    <a:pt x="378205" y="6350"/>
                  </a:moveTo>
                  <a:lnTo>
                    <a:pt x="378205" y="15493"/>
                  </a:lnTo>
                  <a:lnTo>
                    <a:pt x="390905" y="15493"/>
                  </a:lnTo>
                  <a:lnTo>
                    <a:pt x="390905" y="12700"/>
                  </a:lnTo>
                  <a:lnTo>
                    <a:pt x="381000" y="12700"/>
                  </a:lnTo>
                  <a:lnTo>
                    <a:pt x="381000" y="9144"/>
                  </a:lnTo>
                  <a:lnTo>
                    <a:pt x="378205" y="6350"/>
                  </a:lnTo>
                  <a:close/>
                </a:path>
                <a:path w="1219200" h="1010920">
                  <a:moveTo>
                    <a:pt x="381000" y="9144"/>
                  </a:moveTo>
                  <a:lnTo>
                    <a:pt x="381000" y="12700"/>
                  </a:lnTo>
                  <a:lnTo>
                    <a:pt x="384555" y="12700"/>
                  </a:lnTo>
                  <a:lnTo>
                    <a:pt x="381000" y="9144"/>
                  </a:lnTo>
                  <a:close/>
                </a:path>
                <a:path w="1219200" h="1010920">
                  <a:moveTo>
                    <a:pt x="387985" y="0"/>
                  </a:moveTo>
                  <a:lnTo>
                    <a:pt x="381000" y="0"/>
                  </a:lnTo>
                  <a:lnTo>
                    <a:pt x="381000" y="9144"/>
                  </a:lnTo>
                  <a:lnTo>
                    <a:pt x="384555" y="12700"/>
                  </a:lnTo>
                  <a:lnTo>
                    <a:pt x="390905" y="12700"/>
                  </a:lnTo>
                  <a:lnTo>
                    <a:pt x="390905" y="2793"/>
                  </a:lnTo>
                  <a:lnTo>
                    <a:pt x="387985" y="0"/>
                  </a:lnTo>
                  <a:close/>
                </a:path>
                <a:path w="1219200" h="1010920">
                  <a:moveTo>
                    <a:pt x="390905" y="28193"/>
                  </a:moveTo>
                  <a:lnTo>
                    <a:pt x="378205" y="28193"/>
                  </a:lnTo>
                  <a:lnTo>
                    <a:pt x="378205" y="40893"/>
                  </a:lnTo>
                  <a:lnTo>
                    <a:pt x="390905" y="40893"/>
                  </a:lnTo>
                  <a:lnTo>
                    <a:pt x="390905" y="28193"/>
                  </a:lnTo>
                  <a:close/>
                </a:path>
                <a:path w="1219200" h="1010920">
                  <a:moveTo>
                    <a:pt x="390905" y="53593"/>
                  </a:moveTo>
                  <a:lnTo>
                    <a:pt x="378205" y="53593"/>
                  </a:lnTo>
                  <a:lnTo>
                    <a:pt x="378205" y="66293"/>
                  </a:lnTo>
                  <a:lnTo>
                    <a:pt x="390905" y="66293"/>
                  </a:lnTo>
                  <a:lnTo>
                    <a:pt x="390905" y="53593"/>
                  </a:lnTo>
                  <a:close/>
                </a:path>
                <a:path w="1219200" h="1010920">
                  <a:moveTo>
                    <a:pt x="390905" y="79019"/>
                  </a:moveTo>
                  <a:lnTo>
                    <a:pt x="378205" y="79019"/>
                  </a:lnTo>
                  <a:lnTo>
                    <a:pt x="378205" y="91719"/>
                  </a:lnTo>
                  <a:lnTo>
                    <a:pt x="390905" y="91719"/>
                  </a:lnTo>
                  <a:lnTo>
                    <a:pt x="390905" y="79019"/>
                  </a:lnTo>
                  <a:close/>
                </a:path>
                <a:path w="1219200" h="1010920">
                  <a:moveTo>
                    <a:pt x="390905" y="104419"/>
                  </a:moveTo>
                  <a:lnTo>
                    <a:pt x="378205" y="104419"/>
                  </a:lnTo>
                  <a:lnTo>
                    <a:pt x="378205" y="117119"/>
                  </a:lnTo>
                  <a:lnTo>
                    <a:pt x="390905" y="117119"/>
                  </a:lnTo>
                  <a:lnTo>
                    <a:pt x="390905" y="104419"/>
                  </a:lnTo>
                  <a:close/>
                </a:path>
                <a:path w="1219200" h="1010920">
                  <a:moveTo>
                    <a:pt x="390905" y="129819"/>
                  </a:moveTo>
                  <a:lnTo>
                    <a:pt x="378205" y="129819"/>
                  </a:lnTo>
                  <a:lnTo>
                    <a:pt x="378205" y="142519"/>
                  </a:lnTo>
                  <a:lnTo>
                    <a:pt x="390905" y="142519"/>
                  </a:lnTo>
                  <a:lnTo>
                    <a:pt x="390905" y="129819"/>
                  </a:lnTo>
                  <a:close/>
                </a:path>
                <a:path w="1219200" h="1010920">
                  <a:moveTo>
                    <a:pt x="390905" y="155219"/>
                  </a:moveTo>
                  <a:lnTo>
                    <a:pt x="378205" y="155219"/>
                  </a:lnTo>
                  <a:lnTo>
                    <a:pt x="378205" y="167919"/>
                  </a:lnTo>
                  <a:lnTo>
                    <a:pt x="390905" y="167919"/>
                  </a:lnTo>
                  <a:lnTo>
                    <a:pt x="390905" y="155219"/>
                  </a:lnTo>
                  <a:close/>
                </a:path>
                <a:path w="1219200" h="1010920">
                  <a:moveTo>
                    <a:pt x="390905" y="180619"/>
                  </a:moveTo>
                  <a:lnTo>
                    <a:pt x="378205" y="180619"/>
                  </a:lnTo>
                  <a:lnTo>
                    <a:pt x="378205" y="193319"/>
                  </a:lnTo>
                  <a:lnTo>
                    <a:pt x="390905" y="193319"/>
                  </a:lnTo>
                  <a:lnTo>
                    <a:pt x="390905" y="180619"/>
                  </a:lnTo>
                  <a:close/>
                </a:path>
                <a:path w="1219200" h="1010920">
                  <a:moveTo>
                    <a:pt x="390905" y="206019"/>
                  </a:moveTo>
                  <a:lnTo>
                    <a:pt x="378205" y="206019"/>
                  </a:lnTo>
                  <a:lnTo>
                    <a:pt x="378205" y="218719"/>
                  </a:lnTo>
                  <a:lnTo>
                    <a:pt x="390905" y="218719"/>
                  </a:lnTo>
                  <a:lnTo>
                    <a:pt x="390905" y="206019"/>
                  </a:lnTo>
                  <a:close/>
                </a:path>
                <a:path w="1219200" h="1010920">
                  <a:moveTo>
                    <a:pt x="390905" y="231419"/>
                  </a:moveTo>
                  <a:lnTo>
                    <a:pt x="378205" y="231419"/>
                  </a:lnTo>
                  <a:lnTo>
                    <a:pt x="378205" y="244119"/>
                  </a:lnTo>
                  <a:lnTo>
                    <a:pt x="390905" y="244119"/>
                  </a:lnTo>
                  <a:lnTo>
                    <a:pt x="390905" y="231419"/>
                  </a:lnTo>
                  <a:close/>
                </a:path>
                <a:path w="1219200" h="1010920">
                  <a:moveTo>
                    <a:pt x="390905" y="256819"/>
                  </a:moveTo>
                  <a:lnTo>
                    <a:pt x="378205" y="256819"/>
                  </a:lnTo>
                  <a:lnTo>
                    <a:pt x="378205" y="269519"/>
                  </a:lnTo>
                  <a:lnTo>
                    <a:pt x="390905" y="269519"/>
                  </a:lnTo>
                  <a:lnTo>
                    <a:pt x="390905" y="256819"/>
                  </a:lnTo>
                  <a:close/>
                </a:path>
                <a:path w="1219200" h="1010920">
                  <a:moveTo>
                    <a:pt x="390905" y="282219"/>
                  </a:moveTo>
                  <a:lnTo>
                    <a:pt x="378205" y="282219"/>
                  </a:lnTo>
                  <a:lnTo>
                    <a:pt x="378205" y="294919"/>
                  </a:lnTo>
                  <a:lnTo>
                    <a:pt x="390905" y="294919"/>
                  </a:lnTo>
                  <a:lnTo>
                    <a:pt x="390905" y="282219"/>
                  </a:lnTo>
                  <a:close/>
                </a:path>
                <a:path w="1219200" h="1010920">
                  <a:moveTo>
                    <a:pt x="390905" y="307619"/>
                  </a:moveTo>
                  <a:lnTo>
                    <a:pt x="378205" y="307619"/>
                  </a:lnTo>
                  <a:lnTo>
                    <a:pt x="378205" y="320319"/>
                  </a:lnTo>
                  <a:lnTo>
                    <a:pt x="390905" y="320319"/>
                  </a:lnTo>
                  <a:lnTo>
                    <a:pt x="390905" y="307619"/>
                  </a:lnTo>
                  <a:close/>
                </a:path>
                <a:path w="1219200" h="1010920">
                  <a:moveTo>
                    <a:pt x="390905" y="333019"/>
                  </a:moveTo>
                  <a:lnTo>
                    <a:pt x="378205" y="333019"/>
                  </a:lnTo>
                  <a:lnTo>
                    <a:pt x="378205" y="345719"/>
                  </a:lnTo>
                  <a:lnTo>
                    <a:pt x="390905" y="345719"/>
                  </a:lnTo>
                  <a:lnTo>
                    <a:pt x="390905" y="333019"/>
                  </a:lnTo>
                  <a:close/>
                </a:path>
                <a:path w="1219200" h="1010920">
                  <a:moveTo>
                    <a:pt x="390905" y="358419"/>
                  </a:moveTo>
                  <a:lnTo>
                    <a:pt x="378205" y="358419"/>
                  </a:lnTo>
                  <a:lnTo>
                    <a:pt x="378205" y="371119"/>
                  </a:lnTo>
                  <a:lnTo>
                    <a:pt x="390905" y="371119"/>
                  </a:lnTo>
                  <a:lnTo>
                    <a:pt x="390905" y="358419"/>
                  </a:lnTo>
                  <a:close/>
                </a:path>
                <a:path w="1219200" h="1010920">
                  <a:moveTo>
                    <a:pt x="390905" y="383819"/>
                  </a:moveTo>
                  <a:lnTo>
                    <a:pt x="378205" y="383819"/>
                  </a:lnTo>
                  <a:lnTo>
                    <a:pt x="378205" y="396519"/>
                  </a:lnTo>
                  <a:lnTo>
                    <a:pt x="390905" y="396519"/>
                  </a:lnTo>
                  <a:lnTo>
                    <a:pt x="390905" y="383819"/>
                  </a:lnTo>
                  <a:close/>
                </a:path>
                <a:path w="1219200" h="1010920">
                  <a:moveTo>
                    <a:pt x="390905" y="409219"/>
                  </a:moveTo>
                  <a:lnTo>
                    <a:pt x="378205" y="409219"/>
                  </a:lnTo>
                  <a:lnTo>
                    <a:pt x="378205" y="421919"/>
                  </a:lnTo>
                  <a:lnTo>
                    <a:pt x="390905" y="421919"/>
                  </a:lnTo>
                  <a:lnTo>
                    <a:pt x="390905" y="409219"/>
                  </a:lnTo>
                  <a:close/>
                </a:path>
                <a:path w="1219200" h="1010920">
                  <a:moveTo>
                    <a:pt x="390905" y="434619"/>
                  </a:moveTo>
                  <a:lnTo>
                    <a:pt x="378205" y="434619"/>
                  </a:lnTo>
                  <a:lnTo>
                    <a:pt x="378205" y="447319"/>
                  </a:lnTo>
                  <a:lnTo>
                    <a:pt x="390905" y="447319"/>
                  </a:lnTo>
                  <a:lnTo>
                    <a:pt x="390905" y="434619"/>
                  </a:lnTo>
                  <a:close/>
                </a:path>
                <a:path w="1219200" h="1010920">
                  <a:moveTo>
                    <a:pt x="390905" y="460019"/>
                  </a:moveTo>
                  <a:lnTo>
                    <a:pt x="378205" y="460019"/>
                  </a:lnTo>
                  <a:lnTo>
                    <a:pt x="378205" y="472719"/>
                  </a:lnTo>
                  <a:lnTo>
                    <a:pt x="390905" y="472719"/>
                  </a:lnTo>
                  <a:lnTo>
                    <a:pt x="390905" y="460019"/>
                  </a:lnTo>
                  <a:close/>
                </a:path>
                <a:path w="1219200" h="1010920">
                  <a:moveTo>
                    <a:pt x="390905" y="485419"/>
                  </a:moveTo>
                  <a:lnTo>
                    <a:pt x="378205" y="485419"/>
                  </a:lnTo>
                  <a:lnTo>
                    <a:pt x="378205" y="498119"/>
                  </a:lnTo>
                  <a:lnTo>
                    <a:pt x="390905" y="498119"/>
                  </a:lnTo>
                  <a:lnTo>
                    <a:pt x="390905" y="485419"/>
                  </a:lnTo>
                  <a:close/>
                </a:path>
                <a:path w="1219200" h="1010920">
                  <a:moveTo>
                    <a:pt x="390905" y="510819"/>
                  </a:moveTo>
                  <a:lnTo>
                    <a:pt x="378205" y="510819"/>
                  </a:lnTo>
                  <a:lnTo>
                    <a:pt x="378205" y="523519"/>
                  </a:lnTo>
                  <a:lnTo>
                    <a:pt x="390905" y="523519"/>
                  </a:lnTo>
                  <a:lnTo>
                    <a:pt x="390905" y="510819"/>
                  </a:lnTo>
                  <a:close/>
                </a:path>
                <a:path w="1219200" h="1010920">
                  <a:moveTo>
                    <a:pt x="390905" y="536219"/>
                  </a:moveTo>
                  <a:lnTo>
                    <a:pt x="378205" y="536219"/>
                  </a:lnTo>
                  <a:lnTo>
                    <a:pt x="378205" y="548919"/>
                  </a:lnTo>
                  <a:lnTo>
                    <a:pt x="390905" y="548919"/>
                  </a:lnTo>
                  <a:lnTo>
                    <a:pt x="390905" y="536219"/>
                  </a:lnTo>
                  <a:close/>
                </a:path>
                <a:path w="1219200" h="1010920">
                  <a:moveTo>
                    <a:pt x="390905" y="561619"/>
                  </a:moveTo>
                  <a:lnTo>
                    <a:pt x="378205" y="561619"/>
                  </a:lnTo>
                  <a:lnTo>
                    <a:pt x="378205" y="574319"/>
                  </a:lnTo>
                  <a:lnTo>
                    <a:pt x="390905" y="574319"/>
                  </a:lnTo>
                  <a:lnTo>
                    <a:pt x="390905" y="561619"/>
                  </a:lnTo>
                  <a:close/>
                </a:path>
                <a:path w="1219200" h="1010920">
                  <a:moveTo>
                    <a:pt x="390905" y="587019"/>
                  </a:moveTo>
                  <a:lnTo>
                    <a:pt x="378205" y="587019"/>
                  </a:lnTo>
                  <a:lnTo>
                    <a:pt x="378205" y="599719"/>
                  </a:lnTo>
                  <a:lnTo>
                    <a:pt x="390905" y="599719"/>
                  </a:lnTo>
                  <a:lnTo>
                    <a:pt x="390905" y="587019"/>
                  </a:lnTo>
                  <a:close/>
                </a:path>
                <a:path w="1219200" h="1010920">
                  <a:moveTo>
                    <a:pt x="390905" y="612419"/>
                  </a:moveTo>
                  <a:lnTo>
                    <a:pt x="378205" y="612419"/>
                  </a:lnTo>
                  <a:lnTo>
                    <a:pt x="378205" y="625119"/>
                  </a:lnTo>
                  <a:lnTo>
                    <a:pt x="390905" y="625119"/>
                  </a:lnTo>
                  <a:lnTo>
                    <a:pt x="390905" y="612419"/>
                  </a:lnTo>
                  <a:close/>
                </a:path>
                <a:path w="1219200" h="1010920">
                  <a:moveTo>
                    <a:pt x="390905" y="637819"/>
                  </a:moveTo>
                  <a:lnTo>
                    <a:pt x="378205" y="637819"/>
                  </a:lnTo>
                  <a:lnTo>
                    <a:pt x="378205" y="650519"/>
                  </a:lnTo>
                  <a:lnTo>
                    <a:pt x="390905" y="650519"/>
                  </a:lnTo>
                  <a:lnTo>
                    <a:pt x="390905" y="637819"/>
                  </a:lnTo>
                  <a:close/>
                </a:path>
                <a:path w="1219200" h="1010920">
                  <a:moveTo>
                    <a:pt x="390905" y="663219"/>
                  </a:moveTo>
                  <a:lnTo>
                    <a:pt x="378205" y="663219"/>
                  </a:lnTo>
                  <a:lnTo>
                    <a:pt x="378205" y="675919"/>
                  </a:lnTo>
                  <a:lnTo>
                    <a:pt x="390905" y="675919"/>
                  </a:lnTo>
                  <a:lnTo>
                    <a:pt x="390905" y="663219"/>
                  </a:lnTo>
                  <a:close/>
                </a:path>
                <a:path w="1219200" h="1010920">
                  <a:moveTo>
                    <a:pt x="390905" y="688619"/>
                  </a:moveTo>
                  <a:lnTo>
                    <a:pt x="378205" y="688619"/>
                  </a:lnTo>
                  <a:lnTo>
                    <a:pt x="378205" y="701319"/>
                  </a:lnTo>
                  <a:lnTo>
                    <a:pt x="390905" y="701319"/>
                  </a:lnTo>
                  <a:lnTo>
                    <a:pt x="390905" y="688619"/>
                  </a:lnTo>
                  <a:close/>
                </a:path>
                <a:path w="1219200" h="1010920">
                  <a:moveTo>
                    <a:pt x="390905" y="714019"/>
                  </a:moveTo>
                  <a:lnTo>
                    <a:pt x="378205" y="714019"/>
                  </a:lnTo>
                  <a:lnTo>
                    <a:pt x="378205" y="726719"/>
                  </a:lnTo>
                  <a:lnTo>
                    <a:pt x="390905" y="726719"/>
                  </a:lnTo>
                  <a:lnTo>
                    <a:pt x="390905" y="714019"/>
                  </a:lnTo>
                  <a:close/>
                </a:path>
                <a:path w="1219200" h="1010920">
                  <a:moveTo>
                    <a:pt x="390905" y="739419"/>
                  </a:moveTo>
                  <a:lnTo>
                    <a:pt x="378205" y="739419"/>
                  </a:lnTo>
                  <a:lnTo>
                    <a:pt x="378205" y="752119"/>
                  </a:lnTo>
                  <a:lnTo>
                    <a:pt x="390905" y="752119"/>
                  </a:lnTo>
                  <a:lnTo>
                    <a:pt x="390905" y="739419"/>
                  </a:lnTo>
                  <a:close/>
                </a:path>
                <a:path w="1219200" h="1010920">
                  <a:moveTo>
                    <a:pt x="390905" y="764819"/>
                  </a:moveTo>
                  <a:lnTo>
                    <a:pt x="378205" y="764819"/>
                  </a:lnTo>
                  <a:lnTo>
                    <a:pt x="378205" y="777519"/>
                  </a:lnTo>
                  <a:lnTo>
                    <a:pt x="390905" y="777519"/>
                  </a:lnTo>
                  <a:lnTo>
                    <a:pt x="390905" y="764819"/>
                  </a:lnTo>
                  <a:close/>
                </a:path>
                <a:path w="1219200" h="1010920">
                  <a:moveTo>
                    <a:pt x="390905" y="790219"/>
                  </a:moveTo>
                  <a:lnTo>
                    <a:pt x="378205" y="790219"/>
                  </a:lnTo>
                  <a:lnTo>
                    <a:pt x="378205" y="802919"/>
                  </a:lnTo>
                  <a:lnTo>
                    <a:pt x="390905" y="802919"/>
                  </a:lnTo>
                  <a:lnTo>
                    <a:pt x="390905" y="790219"/>
                  </a:lnTo>
                  <a:close/>
                </a:path>
                <a:path w="1219200" h="1010920">
                  <a:moveTo>
                    <a:pt x="390905" y="815619"/>
                  </a:moveTo>
                  <a:lnTo>
                    <a:pt x="378205" y="815619"/>
                  </a:lnTo>
                  <a:lnTo>
                    <a:pt x="378205" y="828319"/>
                  </a:lnTo>
                  <a:lnTo>
                    <a:pt x="390905" y="828319"/>
                  </a:lnTo>
                  <a:lnTo>
                    <a:pt x="390905" y="815619"/>
                  </a:lnTo>
                  <a:close/>
                </a:path>
                <a:path w="1219200" h="1010920">
                  <a:moveTo>
                    <a:pt x="390905" y="841019"/>
                  </a:moveTo>
                  <a:lnTo>
                    <a:pt x="378205" y="841019"/>
                  </a:lnTo>
                  <a:lnTo>
                    <a:pt x="378205" y="853719"/>
                  </a:lnTo>
                  <a:lnTo>
                    <a:pt x="390905" y="853719"/>
                  </a:lnTo>
                  <a:lnTo>
                    <a:pt x="390905" y="841019"/>
                  </a:lnTo>
                  <a:close/>
                </a:path>
                <a:path w="1219200" h="1010920">
                  <a:moveTo>
                    <a:pt x="390905" y="866419"/>
                  </a:moveTo>
                  <a:lnTo>
                    <a:pt x="378205" y="866419"/>
                  </a:lnTo>
                  <a:lnTo>
                    <a:pt x="378205" y="879119"/>
                  </a:lnTo>
                  <a:lnTo>
                    <a:pt x="390905" y="879119"/>
                  </a:lnTo>
                  <a:lnTo>
                    <a:pt x="390905" y="866419"/>
                  </a:lnTo>
                  <a:close/>
                </a:path>
                <a:path w="1219200" h="1010920">
                  <a:moveTo>
                    <a:pt x="390905" y="891819"/>
                  </a:moveTo>
                  <a:lnTo>
                    <a:pt x="378205" y="891819"/>
                  </a:lnTo>
                  <a:lnTo>
                    <a:pt x="378205" y="904519"/>
                  </a:lnTo>
                  <a:lnTo>
                    <a:pt x="390905" y="904519"/>
                  </a:lnTo>
                  <a:lnTo>
                    <a:pt x="390905" y="891819"/>
                  </a:lnTo>
                  <a:close/>
                </a:path>
                <a:path w="1219200" h="1010920">
                  <a:moveTo>
                    <a:pt x="390905" y="917219"/>
                  </a:moveTo>
                  <a:lnTo>
                    <a:pt x="378205" y="917219"/>
                  </a:lnTo>
                  <a:lnTo>
                    <a:pt x="378205" y="929919"/>
                  </a:lnTo>
                  <a:lnTo>
                    <a:pt x="390905" y="929919"/>
                  </a:lnTo>
                  <a:lnTo>
                    <a:pt x="390905" y="917219"/>
                  </a:lnTo>
                  <a:close/>
                </a:path>
                <a:path w="1219200" h="1010920">
                  <a:moveTo>
                    <a:pt x="390905" y="942619"/>
                  </a:moveTo>
                  <a:lnTo>
                    <a:pt x="378205" y="942619"/>
                  </a:lnTo>
                  <a:lnTo>
                    <a:pt x="378205" y="955319"/>
                  </a:lnTo>
                  <a:lnTo>
                    <a:pt x="390905" y="955319"/>
                  </a:lnTo>
                  <a:lnTo>
                    <a:pt x="390905" y="942619"/>
                  </a:lnTo>
                  <a:close/>
                </a:path>
                <a:path w="1219200" h="1010920">
                  <a:moveTo>
                    <a:pt x="406400" y="952500"/>
                  </a:moveTo>
                  <a:lnTo>
                    <a:pt x="393700" y="952500"/>
                  </a:lnTo>
                  <a:lnTo>
                    <a:pt x="393700" y="965200"/>
                  </a:lnTo>
                  <a:lnTo>
                    <a:pt x="406400" y="965200"/>
                  </a:lnTo>
                  <a:lnTo>
                    <a:pt x="406400" y="952500"/>
                  </a:lnTo>
                  <a:close/>
                </a:path>
                <a:path w="1219200" h="1010920">
                  <a:moveTo>
                    <a:pt x="431800" y="952500"/>
                  </a:moveTo>
                  <a:lnTo>
                    <a:pt x="419100" y="952500"/>
                  </a:lnTo>
                  <a:lnTo>
                    <a:pt x="419100" y="965200"/>
                  </a:lnTo>
                  <a:lnTo>
                    <a:pt x="431800" y="965200"/>
                  </a:lnTo>
                  <a:lnTo>
                    <a:pt x="431800" y="952500"/>
                  </a:lnTo>
                  <a:close/>
                </a:path>
                <a:path w="1219200" h="1010920">
                  <a:moveTo>
                    <a:pt x="457200" y="952500"/>
                  </a:moveTo>
                  <a:lnTo>
                    <a:pt x="444500" y="952500"/>
                  </a:lnTo>
                  <a:lnTo>
                    <a:pt x="444500" y="965200"/>
                  </a:lnTo>
                  <a:lnTo>
                    <a:pt x="457200" y="965200"/>
                  </a:lnTo>
                  <a:lnTo>
                    <a:pt x="457200" y="952500"/>
                  </a:lnTo>
                  <a:close/>
                </a:path>
                <a:path w="1219200" h="1010920">
                  <a:moveTo>
                    <a:pt x="482600" y="952500"/>
                  </a:moveTo>
                  <a:lnTo>
                    <a:pt x="469900" y="952500"/>
                  </a:lnTo>
                  <a:lnTo>
                    <a:pt x="469900" y="965200"/>
                  </a:lnTo>
                  <a:lnTo>
                    <a:pt x="482600" y="965200"/>
                  </a:lnTo>
                  <a:lnTo>
                    <a:pt x="482600" y="952500"/>
                  </a:lnTo>
                  <a:close/>
                </a:path>
                <a:path w="1219200" h="1010920">
                  <a:moveTo>
                    <a:pt x="508000" y="952500"/>
                  </a:moveTo>
                  <a:lnTo>
                    <a:pt x="495300" y="952500"/>
                  </a:lnTo>
                  <a:lnTo>
                    <a:pt x="495300" y="965200"/>
                  </a:lnTo>
                  <a:lnTo>
                    <a:pt x="508000" y="965200"/>
                  </a:lnTo>
                  <a:lnTo>
                    <a:pt x="508000" y="952500"/>
                  </a:lnTo>
                  <a:close/>
                </a:path>
                <a:path w="1219200" h="1010920">
                  <a:moveTo>
                    <a:pt x="533400" y="952500"/>
                  </a:moveTo>
                  <a:lnTo>
                    <a:pt x="520700" y="952500"/>
                  </a:lnTo>
                  <a:lnTo>
                    <a:pt x="520700" y="965200"/>
                  </a:lnTo>
                  <a:lnTo>
                    <a:pt x="533400" y="965200"/>
                  </a:lnTo>
                  <a:lnTo>
                    <a:pt x="533400" y="952500"/>
                  </a:lnTo>
                  <a:close/>
                </a:path>
                <a:path w="1219200" h="1010920">
                  <a:moveTo>
                    <a:pt x="558800" y="952500"/>
                  </a:moveTo>
                  <a:lnTo>
                    <a:pt x="546100" y="952500"/>
                  </a:lnTo>
                  <a:lnTo>
                    <a:pt x="546100" y="965200"/>
                  </a:lnTo>
                  <a:lnTo>
                    <a:pt x="558800" y="965200"/>
                  </a:lnTo>
                  <a:lnTo>
                    <a:pt x="558800" y="952500"/>
                  </a:lnTo>
                  <a:close/>
                </a:path>
                <a:path w="1219200" h="1010920">
                  <a:moveTo>
                    <a:pt x="584200" y="952500"/>
                  </a:moveTo>
                  <a:lnTo>
                    <a:pt x="571500" y="952500"/>
                  </a:lnTo>
                  <a:lnTo>
                    <a:pt x="571500" y="965200"/>
                  </a:lnTo>
                  <a:lnTo>
                    <a:pt x="584200" y="965200"/>
                  </a:lnTo>
                  <a:lnTo>
                    <a:pt x="584200" y="952500"/>
                  </a:lnTo>
                  <a:close/>
                </a:path>
                <a:path w="1219200" h="1010920">
                  <a:moveTo>
                    <a:pt x="609600" y="952500"/>
                  </a:moveTo>
                  <a:lnTo>
                    <a:pt x="596900" y="952500"/>
                  </a:lnTo>
                  <a:lnTo>
                    <a:pt x="596900" y="965200"/>
                  </a:lnTo>
                  <a:lnTo>
                    <a:pt x="609600" y="965200"/>
                  </a:lnTo>
                  <a:lnTo>
                    <a:pt x="609600" y="952500"/>
                  </a:lnTo>
                  <a:close/>
                </a:path>
                <a:path w="1219200" h="1010920">
                  <a:moveTo>
                    <a:pt x="635000" y="952500"/>
                  </a:moveTo>
                  <a:lnTo>
                    <a:pt x="622300" y="952500"/>
                  </a:lnTo>
                  <a:lnTo>
                    <a:pt x="622300" y="965200"/>
                  </a:lnTo>
                  <a:lnTo>
                    <a:pt x="635000" y="965200"/>
                  </a:lnTo>
                  <a:lnTo>
                    <a:pt x="635000" y="952500"/>
                  </a:lnTo>
                  <a:close/>
                </a:path>
                <a:path w="1219200" h="1010920">
                  <a:moveTo>
                    <a:pt x="660400" y="952500"/>
                  </a:moveTo>
                  <a:lnTo>
                    <a:pt x="647700" y="952500"/>
                  </a:lnTo>
                  <a:lnTo>
                    <a:pt x="647700" y="965200"/>
                  </a:lnTo>
                  <a:lnTo>
                    <a:pt x="660400" y="965200"/>
                  </a:lnTo>
                  <a:lnTo>
                    <a:pt x="660400" y="952500"/>
                  </a:lnTo>
                  <a:close/>
                </a:path>
                <a:path w="1219200" h="1010920">
                  <a:moveTo>
                    <a:pt x="685800" y="952500"/>
                  </a:moveTo>
                  <a:lnTo>
                    <a:pt x="673100" y="952500"/>
                  </a:lnTo>
                  <a:lnTo>
                    <a:pt x="673100" y="965200"/>
                  </a:lnTo>
                  <a:lnTo>
                    <a:pt x="685800" y="965200"/>
                  </a:lnTo>
                  <a:lnTo>
                    <a:pt x="685800" y="952500"/>
                  </a:lnTo>
                  <a:close/>
                </a:path>
                <a:path w="1219200" h="1010920">
                  <a:moveTo>
                    <a:pt x="711200" y="952500"/>
                  </a:moveTo>
                  <a:lnTo>
                    <a:pt x="698500" y="952500"/>
                  </a:lnTo>
                  <a:lnTo>
                    <a:pt x="698500" y="965200"/>
                  </a:lnTo>
                  <a:lnTo>
                    <a:pt x="711200" y="965200"/>
                  </a:lnTo>
                  <a:lnTo>
                    <a:pt x="711200" y="952500"/>
                  </a:lnTo>
                  <a:close/>
                </a:path>
                <a:path w="1219200" h="1010920">
                  <a:moveTo>
                    <a:pt x="736600" y="952500"/>
                  </a:moveTo>
                  <a:lnTo>
                    <a:pt x="723900" y="952500"/>
                  </a:lnTo>
                  <a:lnTo>
                    <a:pt x="723900" y="965200"/>
                  </a:lnTo>
                  <a:lnTo>
                    <a:pt x="736600" y="965200"/>
                  </a:lnTo>
                  <a:lnTo>
                    <a:pt x="736600" y="952500"/>
                  </a:lnTo>
                  <a:close/>
                </a:path>
                <a:path w="1219200" h="1010920">
                  <a:moveTo>
                    <a:pt x="762000" y="952500"/>
                  </a:moveTo>
                  <a:lnTo>
                    <a:pt x="749300" y="952500"/>
                  </a:lnTo>
                  <a:lnTo>
                    <a:pt x="749300" y="965200"/>
                  </a:lnTo>
                  <a:lnTo>
                    <a:pt x="762000" y="965200"/>
                  </a:lnTo>
                  <a:lnTo>
                    <a:pt x="762000" y="952500"/>
                  </a:lnTo>
                  <a:close/>
                </a:path>
                <a:path w="1219200" h="1010920">
                  <a:moveTo>
                    <a:pt x="787400" y="952500"/>
                  </a:moveTo>
                  <a:lnTo>
                    <a:pt x="774700" y="952500"/>
                  </a:lnTo>
                  <a:lnTo>
                    <a:pt x="774700" y="965200"/>
                  </a:lnTo>
                  <a:lnTo>
                    <a:pt x="787400" y="965200"/>
                  </a:lnTo>
                  <a:lnTo>
                    <a:pt x="787400" y="952500"/>
                  </a:lnTo>
                  <a:close/>
                </a:path>
                <a:path w="1219200" h="1010920">
                  <a:moveTo>
                    <a:pt x="812800" y="952500"/>
                  </a:moveTo>
                  <a:lnTo>
                    <a:pt x="800100" y="952500"/>
                  </a:lnTo>
                  <a:lnTo>
                    <a:pt x="800100" y="965200"/>
                  </a:lnTo>
                  <a:lnTo>
                    <a:pt x="812800" y="965200"/>
                  </a:lnTo>
                  <a:lnTo>
                    <a:pt x="812800" y="952500"/>
                  </a:lnTo>
                  <a:close/>
                </a:path>
                <a:path w="1219200" h="1010920">
                  <a:moveTo>
                    <a:pt x="838200" y="952500"/>
                  </a:moveTo>
                  <a:lnTo>
                    <a:pt x="825500" y="952500"/>
                  </a:lnTo>
                  <a:lnTo>
                    <a:pt x="825500" y="965200"/>
                  </a:lnTo>
                  <a:lnTo>
                    <a:pt x="838200" y="965200"/>
                  </a:lnTo>
                  <a:lnTo>
                    <a:pt x="838200" y="952500"/>
                  </a:lnTo>
                  <a:close/>
                </a:path>
                <a:path w="1219200" h="1010920">
                  <a:moveTo>
                    <a:pt x="863600" y="952500"/>
                  </a:moveTo>
                  <a:lnTo>
                    <a:pt x="850900" y="952500"/>
                  </a:lnTo>
                  <a:lnTo>
                    <a:pt x="850900" y="965200"/>
                  </a:lnTo>
                  <a:lnTo>
                    <a:pt x="863600" y="965200"/>
                  </a:lnTo>
                  <a:lnTo>
                    <a:pt x="863600" y="952500"/>
                  </a:lnTo>
                  <a:close/>
                </a:path>
                <a:path w="1219200" h="1010920">
                  <a:moveTo>
                    <a:pt x="889000" y="952500"/>
                  </a:moveTo>
                  <a:lnTo>
                    <a:pt x="876300" y="952500"/>
                  </a:lnTo>
                  <a:lnTo>
                    <a:pt x="876300" y="965200"/>
                  </a:lnTo>
                  <a:lnTo>
                    <a:pt x="889000" y="965200"/>
                  </a:lnTo>
                  <a:lnTo>
                    <a:pt x="889000" y="952500"/>
                  </a:lnTo>
                  <a:close/>
                </a:path>
                <a:path w="1219200" h="1010920">
                  <a:moveTo>
                    <a:pt x="914400" y="952500"/>
                  </a:moveTo>
                  <a:lnTo>
                    <a:pt x="901700" y="952500"/>
                  </a:lnTo>
                  <a:lnTo>
                    <a:pt x="901700" y="965200"/>
                  </a:lnTo>
                  <a:lnTo>
                    <a:pt x="914400" y="965200"/>
                  </a:lnTo>
                  <a:lnTo>
                    <a:pt x="914400" y="952500"/>
                  </a:lnTo>
                  <a:close/>
                </a:path>
                <a:path w="1219200" h="1010920">
                  <a:moveTo>
                    <a:pt x="939800" y="952500"/>
                  </a:moveTo>
                  <a:lnTo>
                    <a:pt x="927100" y="952500"/>
                  </a:lnTo>
                  <a:lnTo>
                    <a:pt x="927100" y="965200"/>
                  </a:lnTo>
                  <a:lnTo>
                    <a:pt x="939800" y="965200"/>
                  </a:lnTo>
                  <a:lnTo>
                    <a:pt x="939800" y="952500"/>
                  </a:lnTo>
                  <a:close/>
                </a:path>
                <a:path w="1219200" h="1010920">
                  <a:moveTo>
                    <a:pt x="965200" y="952500"/>
                  </a:moveTo>
                  <a:lnTo>
                    <a:pt x="952500" y="952500"/>
                  </a:lnTo>
                  <a:lnTo>
                    <a:pt x="952500" y="965200"/>
                  </a:lnTo>
                  <a:lnTo>
                    <a:pt x="965200" y="965200"/>
                  </a:lnTo>
                  <a:lnTo>
                    <a:pt x="965200" y="952500"/>
                  </a:lnTo>
                  <a:close/>
                </a:path>
                <a:path w="1219200" h="1010920">
                  <a:moveTo>
                    <a:pt x="990600" y="952500"/>
                  </a:moveTo>
                  <a:lnTo>
                    <a:pt x="977900" y="952500"/>
                  </a:lnTo>
                  <a:lnTo>
                    <a:pt x="977900" y="965200"/>
                  </a:lnTo>
                  <a:lnTo>
                    <a:pt x="990600" y="965200"/>
                  </a:lnTo>
                  <a:lnTo>
                    <a:pt x="990600" y="952500"/>
                  </a:lnTo>
                  <a:close/>
                </a:path>
                <a:path w="1219200" h="1010920">
                  <a:moveTo>
                    <a:pt x="1016000" y="952500"/>
                  </a:moveTo>
                  <a:lnTo>
                    <a:pt x="1003300" y="952500"/>
                  </a:lnTo>
                  <a:lnTo>
                    <a:pt x="1003300" y="965200"/>
                  </a:lnTo>
                  <a:lnTo>
                    <a:pt x="1016000" y="965200"/>
                  </a:lnTo>
                  <a:lnTo>
                    <a:pt x="1016000" y="952500"/>
                  </a:lnTo>
                  <a:close/>
                </a:path>
                <a:path w="1219200" h="1010920">
                  <a:moveTo>
                    <a:pt x="1041400" y="952500"/>
                  </a:moveTo>
                  <a:lnTo>
                    <a:pt x="1028700" y="952500"/>
                  </a:lnTo>
                  <a:lnTo>
                    <a:pt x="1028700" y="965200"/>
                  </a:lnTo>
                  <a:lnTo>
                    <a:pt x="1041400" y="965200"/>
                  </a:lnTo>
                  <a:lnTo>
                    <a:pt x="1041400" y="952500"/>
                  </a:lnTo>
                  <a:close/>
                </a:path>
                <a:path w="1219200" h="1010920">
                  <a:moveTo>
                    <a:pt x="1066800" y="952500"/>
                  </a:moveTo>
                  <a:lnTo>
                    <a:pt x="1054100" y="952500"/>
                  </a:lnTo>
                  <a:lnTo>
                    <a:pt x="1054100" y="965200"/>
                  </a:lnTo>
                  <a:lnTo>
                    <a:pt x="1066800" y="965200"/>
                  </a:lnTo>
                  <a:lnTo>
                    <a:pt x="1066800" y="952500"/>
                  </a:lnTo>
                  <a:close/>
                </a:path>
                <a:path w="1219200" h="1010920">
                  <a:moveTo>
                    <a:pt x="1092200" y="952500"/>
                  </a:moveTo>
                  <a:lnTo>
                    <a:pt x="1079500" y="952500"/>
                  </a:lnTo>
                  <a:lnTo>
                    <a:pt x="1079500" y="965200"/>
                  </a:lnTo>
                  <a:lnTo>
                    <a:pt x="1092200" y="965200"/>
                  </a:lnTo>
                  <a:lnTo>
                    <a:pt x="1092200" y="952500"/>
                  </a:lnTo>
                  <a:close/>
                </a:path>
                <a:path w="1219200" h="1010920">
                  <a:moveTo>
                    <a:pt x="1117600" y="952500"/>
                  </a:moveTo>
                  <a:lnTo>
                    <a:pt x="1104900" y="952500"/>
                  </a:lnTo>
                  <a:lnTo>
                    <a:pt x="1104900" y="965200"/>
                  </a:lnTo>
                  <a:lnTo>
                    <a:pt x="1117600" y="965200"/>
                  </a:lnTo>
                  <a:lnTo>
                    <a:pt x="1117600" y="952500"/>
                  </a:lnTo>
                  <a:close/>
                </a:path>
                <a:path w="1219200" h="1010920">
                  <a:moveTo>
                    <a:pt x="1193800" y="958992"/>
                  </a:moveTo>
                  <a:lnTo>
                    <a:pt x="1124203" y="999578"/>
                  </a:lnTo>
                  <a:lnTo>
                    <a:pt x="1123188" y="1003465"/>
                  </a:lnTo>
                  <a:lnTo>
                    <a:pt x="1126744" y="1009522"/>
                  </a:lnTo>
                  <a:lnTo>
                    <a:pt x="1130553" y="1010551"/>
                  </a:lnTo>
                  <a:lnTo>
                    <a:pt x="1208312" y="965200"/>
                  </a:lnTo>
                  <a:lnTo>
                    <a:pt x="1193800" y="965200"/>
                  </a:lnTo>
                  <a:lnTo>
                    <a:pt x="1193800" y="958992"/>
                  </a:lnTo>
                  <a:close/>
                </a:path>
                <a:path w="1219200" h="1010920">
                  <a:moveTo>
                    <a:pt x="1143000" y="952500"/>
                  </a:moveTo>
                  <a:lnTo>
                    <a:pt x="1130300" y="952500"/>
                  </a:lnTo>
                  <a:lnTo>
                    <a:pt x="1130300" y="965200"/>
                  </a:lnTo>
                  <a:lnTo>
                    <a:pt x="1143000" y="965200"/>
                  </a:lnTo>
                  <a:lnTo>
                    <a:pt x="1143000" y="952500"/>
                  </a:lnTo>
                  <a:close/>
                </a:path>
                <a:path w="1219200" h="1010920">
                  <a:moveTo>
                    <a:pt x="1168400" y="952500"/>
                  </a:moveTo>
                  <a:lnTo>
                    <a:pt x="1155700" y="952500"/>
                  </a:lnTo>
                  <a:lnTo>
                    <a:pt x="1155700" y="965200"/>
                  </a:lnTo>
                  <a:lnTo>
                    <a:pt x="1168400" y="965200"/>
                  </a:lnTo>
                  <a:lnTo>
                    <a:pt x="1168400" y="952500"/>
                  </a:lnTo>
                  <a:close/>
                </a:path>
                <a:path w="1219200" h="1010920">
                  <a:moveTo>
                    <a:pt x="1183155" y="952500"/>
                  </a:moveTo>
                  <a:lnTo>
                    <a:pt x="1181100" y="952500"/>
                  </a:lnTo>
                  <a:lnTo>
                    <a:pt x="1181100" y="965200"/>
                  </a:lnTo>
                  <a:lnTo>
                    <a:pt x="1183155" y="965200"/>
                  </a:lnTo>
                  <a:lnTo>
                    <a:pt x="1193800" y="958992"/>
                  </a:lnTo>
                  <a:lnTo>
                    <a:pt x="1193800" y="958707"/>
                  </a:lnTo>
                  <a:lnTo>
                    <a:pt x="1183155" y="952500"/>
                  </a:lnTo>
                  <a:close/>
                </a:path>
                <a:path w="1219200" h="1010920">
                  <a:moveTo>
                    <a:pt x="1194044" y="958850"/>
                  </a:moveTo>
                  <a:lnTo>
                    <a:pt x="1193800" y="958992"/>
                  </a:lnTo>
                  <a:lnTo>
                    <a:pt x="1193800" y="965200"/>
                  </a:lnTo>
                  <a:lnTo>
                    <a:pt x="1206500" y="965200"/>
                  </a:lnTo>
                  <a:lnTo>
                    <a:pt x="1206500" y="964336"/>
                  </a:lnTo>
                  <a:lnTo>
                    <a:pt x="1203452" y="964336"/>
                  </a:lnTo>
                  <a:lnTo>
                    <a:pt x="1194044" y="958850"/>
                  </a:lnTo>
                  <a:close/>
                </a:path>
                <a:path w="1219200" h="1010920">
                  <a:moveTo>
                    <a:pt x="1206627" y="952500"/>
                  </a:moveTo>
                  <a:lnTo>
                    <a:pt x="1206500" y="965200"/>
                  </a:lnTo>
                  <a:lnTo>
                    <a:pt x="1206627" y="952500"/>
                  </a:lnTo>
                  <a:close/>
                </a:path>
                <a:path w="1219200" h="1010920">
                  <a:moveTo>
                    <a:pt x="1208315" y="952500"/>
                  </a:moveTo>
                  <a:lnTo>
                    <a:pt x="1206627" y="952500"/>
                  </a:lnTo>
                  <a:lnTo>
                    <a:pt x="1206627" y="965200"/>
                  </a:lnTo>
                  <a:lnTo>
                    <a:pt x="1208312" y="965200"/>
                  </a:lnTo>
                  <a:lnTo>
                    <a:pt x="1219200" y="958850"/>
                  </a:lnTo>
                  <a:lnTo>
                    <a:pt x="1208315" y="952500"/>
                  </a:lnTo>
                  <a:close/>
                </a:path>
                <a:path w="1219200" h="1010920">
                  <a:moveTo>
                    <a:pt x="1203452" y="953363"/>
                  </a:moveTo>
                  <a:lnTo>
                    <a:pt x="1194044" y="958850"/>
                  </a:lnTo>
                  <a:lnTo>
                    <a:pt x="1203452" y="964336"/>
                  </a:lnTo>
                  <a:lnTo>
                    <a:pt x="1203452" y="953363"/>
                  </a:lnTo>
                  <a:close/>
                </a:path>
                <a:path w="1219200" h="1010920">
                  <a:moveTo>
                    <a:pt x="1206500" y="953363"/>
                  </a:moveTo>
                  <a:lnTo>
                    <a:pt x="1203452" y="953363"/>
                  </a:lnTo>
                  <a:lnTo>
                    <a:pt x="1203452" y="964336"/>
                  </a:lnTo>
                  <a:lnTo>
                    <a:pt x="1206500" y="964336"/>
                  </a:lnTo>
                  <a:lnTo>
                    <a:pt x="1206500" y="953363"/>
                  </a:lnTo>
                  <a:close/>
                </a:path>
                <a:path w="1219200" h="1010920">
                  <a:moveTo>
                    <a:pt x="1206500" y="952500"/>
                  </a:moveTo>
                  <a:lnTo>
                    <a:pt x="1193800" y="952500"/>
                  </a:lnTo>
                  <a:lnTo>
                    <a:pt x="1193800" y="958707"/>
                  </a:lnTo>
                  <a:lnTo>
                    <a:pt x="1194044" y="958850"/>
                  </a:lnTo>
                  <a:lnTo>
                    <a:pt x="1203452" y="953363"/>
                  </a:lnTo>
                  <a:lnTo>
                    <a:pt x="1206500" y="953363"/>
                  </a:lnTo>
                  <a:lnTo>
                    <a:pt x="1206500" y="952500"/>
                  </a:lnTo>
                  <a:close/>
                </a:path>
                <a:path w="1219200" h="1010920">
                  <a:moveTo>
                    <a:pt x="1130553" y="907148"/>
                  </a:moveTo>
                  <a:lnTo>
                    <a:pt x="1126744" y="908164"/>
                  </a:lnTo>
                  <a:lnTo>
                    <a:pt x="1123188" y="914222"/>
                  </a:lnTo>
                  <a:lnTo>
                    <a:pt x="1124203" y="918121"/>
                  </a:lnTo>
                  <a:lnTo>
                    <a:pt x="1193800" y="958707"/>
                  </a:lnTo>
                  <a:lnTo>
                    <a:pt x="1193800" y="952500"/>
                  </a:lnTo>
                  <a:lnTo>
                    <a:pt x="1208315" y="952500"/>
                  </a:lnTo>
                  <a:lnTo>
                    <a:pt x="1130553" y="907148"/>
                  </a:lnTo>
                  <a:close/>
                </a:path>
              </a:pathLst>
            </a:custGeom>
            <a:solidFill>
              <a:srgbClr val="055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05600" y="5181599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0" y="0"/>
                  </a:moveTo>
                  <a:lnTo>
                    <a:pt x="0" y="685800"/>
                  </a:lnTo>
                </a:path>
              </a:pathLst>
            </a:custGeom>
            <a:ln w="12700">
              <a:solidFill>
                <a:srgbClr val="055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68923" y="4919471"/>
              <a:ext cx="1063752" cy="12862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43599" y="4952999"/>
              <a:ext cx="838200" cy="1143000"/>
            </a:xfrm>
            <a:custGeom>
              <a:avLst/>
              <a:gdLst/>
              <a:ahLst/>
              <a:cxnLst/>
              <a:rect l="l" t="t" r="r" b="b"/>
              <a:pathLst>
                <a:path w="838200" h="1143000">
                  <a:moveTo>
                    <a:pt x="838200" y="0"/>
                  </a:moveTo>
                  <a:lnTo>
                    <a:pt x="0" y="1143000"/>
                  </a:lnTo>
                </a:path>
              </a:pathLst>
            </a:custGeom>
            <a:ln w="38100">
              <a:solidFill>
                <a:srgbClr val="0AD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Footer Placeholder 2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7340" y="260828"/>
            <a:ext cx="5610225" cy="587883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spc="35" dirty="0">
                <a:solidFill>
                  <a:srgbClr val="0A5294"/>
                </a:solidFill>
                <a:latin typeface="Times New Roman"/>
                <a:cs typeface="Times New Roman"/>
              </a:rPr>
              <a:t>void</a:t>
            </a:r>
            <a:r>
              <a:rPr sz="2000" spc="-8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0A5294"/>
                </a:solidFill>
                <a:latin typeface="Times New Roman"/>
                <a:cs typeface="Times New Roman"/>
              </a:rPr>
              <a:t>del_last()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spc="-254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000">
              <a:latin typeface="Times New Roman"/>
              <a:cs typeface="Times New Roman"/>
            </a:endParaRPr>
          </a:p>
          <a:p>
            <a:pPr marL="575945" marR="1596390" indent="5715">
              <a:lnSpc>
                <a:spcPct val="120000"/>
              </a:lnSpc>
            </a:pPr>
            <a:r>
              <a:rPr sz="2000" spc="25" dirty="0">
                <a:solidFill>
                  <a:srgbClr val="0A5294"/>
                </a:solidFill>
                <a:latin typeface="Times New Roman"/>
                <a:cs typeface="Times New Roman"/>
              </a:rPr>
              <a:t>if(start==NULL)  </a:t>
            </a:r>
            <a:r>
              <a:rPr sz="2000" spc="5" dirty="0">
                <a:solidFill>
                  <a:srgbClr val="0A5294"/>
                </a:solidFill>
                <a:latin typeface="Times New Roman"/>
                <a:cs typeface="Times New Roman"/>
              </a:rPr>
              <a:t>cout&lt;&lt;”\nError….List </a:t>
            </a:r>
            <a:r>
              <a:rPr sz="2000" spc="15" dirty="0">
                <a:solidFill>
                  <a:srgbClr val="0A5294"/>
                </a:solidFill>
                <a:latin typeface="Times New Roman"/>
                <a:cs typeface="Times New Roman"/>
              </a:rPr>
              <a:t>is</a:t>
            </a:r>
            <a:r>
              <a:rPr sz="2000" spc="-1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0A5294"/>
                </a:solidFill>
                <a:latin typeface="Times New Roman"/>
                <a:cs typeface="Times New Roman"/>
              </a:rPr>
              <a:t>empty”;  </a:t>
            </a:r>
            <a:r>
              <a:rPr sz="2000" spc="45" dirty="0">
                <a:solidFill>
                  <a:srgbClr val="0A5294"/>
                </a:solidFill>
                <a:latin typeface="Times New Roman"/>
                <a:cs typeface="Times New Roman"/>
              </a:rPr>
              <a:t>else</a:t>
            </a:r>
            <a:endParaRPr sz="2000">
              <a:latin typeface="Times New Roman"/>
              <a:cs typeface="Times New Roman"/>
            </a:endParaRPr>
          </a:p>
          <a:p>
            <a:pPr marL="1534795">
              <a:lnSpc>
                <a:spcPct val="100000"/>
              </a:lnSpc>
              <a:spcBef>
                <a:spcPts val="480"/>
              </a:spcBef>
            </a:pPr>
            <a:r>
              <a:rPr sz="2000" spc="-254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000">
              <a:latin typeface="Times New Roman"/>
              <a:cs typeface="Times New Roman"/>
            </a:endParaRPr>
          </a:p>
          <a:p>
            <a:pPr marL="1789430">
              <a:lnSpc>
                <a:spcPct val="100000"/>
              </a:lnSpc>
              <a:spcBef>
                <a:spcPts val="480"/>
              </a:spcBef>
            </a:pPr>
            <a:r>
              <a:rPr sz="2000" spc="60" dirty="0">
                <a:solidFill>
                  <a:srgbClr val="0A5294"/>
                </a:solidFill>
                <a:latin typeface="Times New Roman"/>
                <a:cs typeface="Times New Roman"/>
              </a:rPr>
              <a:t>node*</a:t>
            </a:r>
            <a:r>
              <a:rPr sz="2000" spc="-6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0A5294"/>
                </a:solidFill>
                <a:latin typeface="Times New Roman"/>
                <a:cs typeface="Times New Roman"/>
              </a:rPr>
              <a:t>q=start;</a:t>
            </a:r>
            <a:endParaRPr sz="2000">
              <a:latin typeface="Times New Roman"/>
              <a:cs typeface="Times New Roman"/>
            </a:endParaRPr>
          </a:p>
          <a:p>
            <a:pPr marL="2545715" marR="5080" indent="-64135">
              <a:lnSpc>
                <a:spcPct val="120000"/>
              </a:lnSpc>
            </a:pPr>
            <a:r>
              <a:rPr sz="2000" spc="25" dirty="0">
                <a:solidFill>
                  <a:srgbClr val="0A5294"/>
                </a:solidFill>
                <a:latin typeface="Times New Roman"/>
                <a:cs typeface="Times New Roman"/>
              </a:rPr>
              <a:t>while(q-&gt;link-&gt;link!=NULL)  </a:t>
            </a:r>
            <a:r>
              <a:rPr sz="2000" spc="40" dirty="0">
                <a:solidFill>
                  <a:srgbClr val="0A5294"/>
                </a:solidFill>
                <a:latin typeface="Times New Roman"/>
                <a:cs typeface="Times New Roman"/>
              </a:rPr>
              <a:t>q=q-&gt;link;</a:t>
            </a:r>
            <a:endParaRPr sz="2000">
              <a:latin typeface="Times New Roman"/>
              <a:cs typeface="Times New Roman"/>
            </a:endParaRPr>
          </a:p>
          <a:p>
            <a:pPr marL="1783714" marR="1514475" indent="5715">
              <a:lnSpc>
                <a:spcPct val="120000"/>
              </a:lnSpc>
              <a:spcBef>
                <a:spcPts val="5"/>
              </a:spcBef>
            </a:pPr>
            <a:r>
              <a:rPr sz="2000" spc="60" dirty="0">
                <a:solidFill>
                  <a:srgbClr val="0A5294"/>
                </a:solidFill>
                <a:latin typeface="Times New Roman"/>
                <a:cs typeface="Times New Roman"/>
              </a:rPr>
              <a:t>node*</a:t>
            </a:r>
            <a:r>
              <a:rPr sz="2000" spc="-9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0A5294"/>
                </a:solidFill>
                <a:latin typeface="Times New Roman"/>
                <a:cs typeface="Times New Roman"/>
              </a:rPr>
              <a:t>temp=q-&gt;link;  </a:t>
            </a:r>
            <a:r>
              <a:rPr sz="2000" spc="10" dirty="0">
                <a:solidFill>
                  <a:srgbClr val="0A5294"/>
                </a:solidFill>
                <a:latin typeface="Times New Roman"/>
                <a:cs typeface="Times New Roman"/>
              </a:rPr>
              <a:t>q-&gt;link=NULL;  </a:t>
            </a:r>
            <a:r>
              <a:rPr sz="2000" spc="75" dirty="0">
                <a:solidFill>
                  <a:srgbClr val="0A5294"/>
                </a:solidFill>
                <a:latin typeface="Times New Roman"/>
                <a:cs typeface="Times New Roman"/>
              </a:rPr>
              <a:t>delete</a:t>
            </a:r>
            <a:r>
              <a:rPr sz="2000" spc="-8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0A5294"/>
                </a:solidFill>
                <a:latin typeface="Times New Roman"/>
                <a:cs typeface="Times New Roman"/>
              </a:rPr>
              <a:t>temp;</a:t>
            </a:r>
            <a:endParaRPr sz="2000">
              <a:latin typeface="Times New Roman"/>
              <a:cs typeface="Times New Roman"/>
            </a:endParaRPr>
          </a:p>
          <a:p>
            <a:pPr marL="1783714">
              <a:lnSpc>
                <a:spcPct val="100000"/>
              </a:lnSpc>
              <a:spcBef>
                <a:spcPts val="480"/>
              </a:spcBef>
            </a:pPr>
            <a:r>
              <a:rPr sz="2000" spc="65" dirty="0">
                <a:solidFill>
                  <a:srgbClr val="0A5294"/>
                </a:solidFill>
                <a:latin typeface="Times New Roman"/>
                <a:cs typeface="Times New Roman"/>
              </a:rPr>
              <a:t>cout&lt;&lt;”\nDeleted</a:t>
            </a:r>
            <a:r>
              <a:rPr sz="2000" spc="-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0A5294"/>
                </a:solidFill>
                <a:latin typeface="Times New Roman"/>
                <a:cs typeface="Times New Roman"/>
              </a:rPr>
              <a:t>successfully…”;</a:t>
            </a:r>
            <a:endParaRPr sz="2000">
              <a:latin typeface="Times New Roman"/>
              <a:cs typeface="Times New Roman"/>
            </a:endParaRPr>
          </a:p>
          <a:p>
            <a:pPr marL="1534795">
              <a:lnSpc>
                <a:spcPct val="100000"/>
              </a:lnSpc>
              <a:spcBef>
                <a:spcPts val="480"/>
              </a:spcBef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000">
              <a:latin typeface="Times New Roman"/>
              <a:cs typeface="Times New Roman"/>
            </a:endParaRPr>
          </a:p>
          <a:p>
            <a:pPr marL="582295">
              <a:lnSpc>
                <a:spcPct val="100000"/>
              </a:lnSpc>
              <a:spcBef>
                <a:spcPts val="480"/>
              </a:spcBef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8300" y="537413"/>
            <a:ext cx="671639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Deleting </a:t>
            </a:r>
            <a:r>
              <a:rPr dirty="0"/>
              <a:t>a </a:t>
            </a:r>
            <a:r>
              <a:rPr spc="-5" dirty="0"/>
              <a:t>particular</a:t>
            </a:r>
            <a:r>
              <a:rPr spc="-125" dirty="0"/>
              <a:t> </a:t>
            </a:r>
            <a:r>
              <a:rPr spc="-5" dirty="0"/>
              <a:t>node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4059" y="2084654"/>
            <a:ext cx="7767955" cy="149288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54610">
              <a:lnSpc>
                <a:spcPts val="2810"/>
              </a:lnSpc>
              <a:spcBef>
                <a:spcPts val="455"/>
              </a:spcBef>
            </a:pPr>
            <a:r>
              <a:rPr sz="2600" spc="100" dirty="0">
                <a:solidFill>
                  <a:srgbClr val="0A5294"/>
                </a:solidFill>
                <a:latin typeface="Times New Roman"/>
                <a:cs typeface="Times New Roman"/>
              </a:rPr>
              <a:t>Here</a:t>
            </a:r>
            <a:r>
              <a:rPr sz="2600" spc="-13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30" dirty="0">
                <a:solidFill>
                  <a:srgbClr val="0A5294"/>
                </a:solidFill>
                <a:latin typeface="Times New Roman"/>
                <a:cs typeface="Times New Roman"/>
              </a:rPr>
              <a:t>we</a:t>
            </a:r>
            <a:r>
              <a:rPr sz="2600" spc="-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0A5294"/>
                </a:solidFill>
                <a:latin typeface="Times New Roman"/>
                <a:cs typeface="Times New Roman"/>
              </a:rPr>
              <a:t>make</a:t>
            </a:r>
            <a:r>
              <a:rPr sz="2600" spc="-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600" spc="-7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0A5294"/>
                </a:solidFill>
                <a:latin typeface="Times New Roman"/>
                <a:cs typeface="Times New Roman"/>
              </a:rPr>
              <a:t>next</a:t>
            </a:r>
            <a:r>
              <a:rPr sz="2600" spc="-11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20" dirty="0">
                <a:solidFill>
                  <a:srgbClr val="0A5294"/>
                </a:solidFill>
                <a:latin typeface="Times New Roman"/>
                <a:cs typeface="Times New Roman"/>
              </a:rPr>
              <a:t>pointer</a:t>
            </a:r>
            <a:r>
              <a:rPr sz="2600" spc="-16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0A5294"/>
                </a:solidFill>
                <a:latin typeface="Times New Roman"/>
                <a:cs typeface="Times New Roman"/>
              </a:rPr>
              <a:t>of</a:t>
            </a:r>
            <a:r>
              <a:rPr sz="2600" spc="2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600" spc="-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40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r>
              <a:rPr sz="2600" spc="-114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75" dirty="0">
                <a:solidFill>
                  <a:srgbClr val="0A5294"/>
                </a:solidFill>
                <a:latin typeface="Times New Roman"/>
                <a:cs typeface="Times New Roman"/>
              </a:rPr>
              <a:t>previous</a:t>
            </a:r>
            <a:r>
              <a:rPr sz="2600" spc="-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35" dirty="0">
                <a:solidFill>
                  <a:srgbClr val="0A5294"/>
                </a:solidFill>
                <a:latin typeface="Times New Roman"/>
                <a:cs typeface="Times New Roman"/>
              </a:rPr>
              <a:t>to  </a:t>
            </a:r>
            <a:r>
              <a:rPr sz="2600" spc="16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600" spc="-8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40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r>
              <a:rPr sz="2600" spc="-6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0A5294"/>
                </a:solidFill>
                <a:latin typeface="Times New Roman"/>
                <a:cs typeface="Times New Roman"/>
              </a:rPr>
              <a:t>being</a:t>
            </a:r>
            <a:r>
              <a:rPr sz="2600" spc="-6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0A5294"/>
                </a:solidFill>
                <a:latin typeface="Times New Roman"/>
                <a:cs typeface="Times New Roman"/>
              </a:rPr>
              <a:t>deleted</a:t>
            </a:r>
            <a:r>
              <a:rPr sz="2600" spc="-2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0A5294"/>
                </a:solidFill>
                <a:latin typeface="Times New Roman"/>
                <a:cs typeface="Times New Roman"/>
              </a:rPr>
              <a:t>,point</a:t>
            </a:r>
            <a:r>
              <a:rPr sz="2600" spc="-114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0A5294"/>
                </a:solidFill>
                <a:latin typeface="Times New Roman"/>
                <a:cs typeface="Times New Roman"/>
              </a:rPr>
              <a:t>to</a:t>
            </a:r>
            <a:r>
              <a:rPr sz="2600" spc="-10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600" spc="-114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70" dirty="0">
                <a:solidFill>
                  <a:srgbClr val="0A5294"/>
                </a:solidFill>
                <a:latin typeface="Times New Roman"/>
                <a:cs typeface="Times New Roman"/>
              </a:rPr>
              <a:t>successor</a:t>
            </a:r>
            <a:r>
              <a:rPr sz="2600" spc="-14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40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r>
              <a:rPr sz="2600" spc="-1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0A5294"/>
                </a:solidFill>
                <a:latin typeface="Times New Roman"/>
                <a:cs typeface="Times New Roman"/>
              </a:rPr>
              <a:t>of  </a:t>
            </a:r>
            <a:r>
              <a:rPr sz="2600" spc="16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600" spc="-8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40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r>
              <a:rPr sz="2600" spc="-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0A5294"/>
                </a:solidFill>
                <a:latin typeface="Times New Roman"/>
                <a:cs typeface="Times New Roman"/>
              </a:rPr>
              <a:t>to</a:t>
            </a:r>
            <a:r>
              <a:rPr sz="2600" spc="-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0A5294"/>
                </a:solidFill>
                <a:latin typeface="Times New Roman"/>
                <a:cs typeface="Times New Roman"/>
              </a:rPr>
              <a:t>be</a:t>
            </a:r>
            <a:r>
              <a:rPr sz="2600" spc="-1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0A5294"/>
                </a:solidFill>
                <a:latin typeface="Times New Roman"/>
                <a:cs typeface="Times New Roman"/>
              </a:rPr>
              <a:t>deleted</a:t>
            </a:r>
            <a:r>
              <a:rPr sz="2600" spc="-8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0A5294"/>
                </a:solidFill>
                <a:latin typeface="Times New Roman"/>
                <a:cs typeface="Times New Roman"/>
              </a:rPr>
              <a:t>and</a:t>
            </a:r>
            <a:r>
              <a:rPr sz="2600" spc="-3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75" dirty="0">
                <a:solidFill>
                  <a:srgbClr val="0A5294"/>
                </a:solidFill>
                <a:latin typeface="Times New Roman"/>
                <a:cs typeface="Times New Roman"/>
              </a:rPr>
              <a:t>then</a:t>
            </a:r>
            <a:r>
              <a:rPr sz="2600" spc="-11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00" dirty="0">
                <a:solidFill>
                  <a:srgbClr val="0A5294"/>
                </a:solidFill>
                <a:latin typeface="Times New Roman"/>
                <a:cs typeface="Times New Roman"/>
              </a:rPr>
              <a:t>delete</a:t>
            </a:r>
            <a:r>
              <a:rPr sz="2600" spc="-10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600" spc="-7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40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r>
              <a:rPr sz="2600" spc="-114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0A5294"/>
                </a:solidFill>
                <a:latin typeface="Times New Roman"/>
                <a:cs typeface="Times New Roman"/>
              </a:rPr>
              <a:t>using  </a:t>
            </a:r>
            <a:r>
              <a:rPr sz="2600" spc="100" dirty="0">
                <a:solidFill>
                  <a:srgbClr val="92D050"/>
                </a:solidFill>
                <a:latin typeface="Times New Roman"/>
                <a:cs typeface="Times New Roman"/>
              </a:rPr>
              <a:t>delete</a:t>
            </a:r>
            <a:r>
              <a:rPr sz="2600" spc="-8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600" spc="65" dirty="0">
                <a:solidFill>
                  <a:srgbClr val="0A5294"/>
                </a:solidFill>
                <a:latin typeface="Times New Roman"/>
                <a:cs typeface="Times New Roman"/>
              </a:rPr>
              <a:t>keyword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33600" y="4556125"/>
            <a:ext cx="3216275" cy="717550"/>
            <a:chOff x="2133600" y="4556125"/>
            <a:chExt cx="3216275" cy="717550"/>
          </a:xfrm>
        </p:grpSpPr>
        <p:sp>
          <p:nvSpPr>
            <p:cNvPr id="10" name="object 10"/>
            <p:cNvSpPr/>
            <p:nvPr/>
          </p:nvSpPr>
          <p:spPr>
            <a:xfrm>
              <a:off x="2133600" y="4571999"/>
              <a:ext cx="3200400" cy="685800"/>
            </a:xfrm>
            <a:custGeom>
              <a:avLst/>
              <a:gdLst/>
              <a:ahLst/>
              <a:cxnLst/>
              <a:rect l="l" t="t" r="r" b="b"/>
              <a:pathLst>
                <a:path w="3200400" h="685800">
                  <a:moveTo>
                    <a:pt x="12954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1295400" y="685800"/>
                  </a:lnTo>
                  <a:lnTo>
                    <a:pt x="1295400" y="0"/>
                  </a:lnTo>
                  <a:close/>
                </a:path>
                <a:path w="3200400" h="685800">
                  <a:moveTo>
                    <a:pt x="3200400" y="0"/>
                  </a:moveTo>
                  <a:lnTo>
                    <a:pt x="1905000" y="0"/>
                  </a:lnTo>
                  <a:lnTo>
                    <a:pt x="1905000" y="685800"/>
                  </a:lnTo>
                  <a:lnTo>
                    <a:pt x="3200400" y="685800"/>
                  </a:lnTo>
                  <a:lnTo>
                    <a:pt x="3200400" y="0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8600" y="4572000"/>
              <a:ext cx="1295400" cy="685800"/>
            </a:xfrm>
            <a:custGeom>
              <a:avLst/>
              <a:gdLst/>
              <a:ahLst/>
              <a:cxnLst/>
              <a:rect l="l" t="t" r="r" b="b"/>
              <a:pathLst>
                <a:path w="1295400" h="685800">
                  <a:moveTo>
                    <a:pt x="0" y="685800"/>
                  </a:moveTo>
                  <a:lnTo>
                    <a:pt x="1295400" y="68580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31750">
              <a:solidFill>
                <a:srgbClr val="FF33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33600" y="4572000"/>
            <a:ext cx="2786380" cy="685800"/>
          </a:xfrm>
          <a:prstGeom prst="rect">
            <a:avLst/>
          </a:prstGeom>
          <a:ln w="31750">
            <a:solidFill>
              <a:srgbClr val="FF3300"/>
            </a:solidFill>
          </a:ln>
        </p:spPr>
        <p:txBody>
          <a:bodyPr vert="horz" wrap="square" lIns="0" tIns="14986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180"/>
              </a:spcBef>
              <a:tabLst>
                <a:tab pos="2027555" algn="l"/>
              </a:tabLst>
            </a:pPr>
            <a:r>
              <a:rPr sz="2400" dirty="0">
                <a:latin typeface="Times New Roman"/>
                <a:cs typeface="Times New Roman"/>
              </a:rPr>
              <a:t>node1	node2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86273" y="4910073"/>
            <a:ext cx="957580" cy="85725"/>
          </a:xfrm>
          <a:custGeom>
            <a:avLst/>
            <a:gdLst/>
            <a:ahLst/>
            <a:cxnLst/>
            <a:rect l="l" t="t" r="r" b="b"/>
            <a:pathLst>
              <a:path w="957579" h="85725">
                <a:moveTo>
                  <a:pt x="42925" y="0"/>
                </a:moveTo>
                <a:lnTo>
                  <a:pt x="26253" y="3385"/>
                </a:lnTo>
                <a:lnTo>
                  <a:pt x="12604" y="12604"/>
                </a:lnTo>
                <a:lnTo>
                  <a:pt x="3385" y="26253"/>
                </a:lnTo>
                <a:lnTo>
                  <a:pt x="0" y="42925"/>
                </a:lnTo>
                <a:lnTo>
                  <a:pt x="3385" y="59578"/>
                </a:lnTo>
                <a:lnTo>
                  <a:pt x="12604" y="73183"/>
                </a:lnTo>
                <a:lnTo>
                  <a:pt x="26253" y="82359"/>
                </a:lnTo>
                <a:lnTo>
                  <a:pt x="42925" y="85725"/>
                </a:lnTo>
                <a:lnTo>
                  <a:pt x="59578" y="82359"/>
                </a:lnTo>
                <a:lnTo>
                  <a:pt x="73183" y="73183"/>
                </a:lnTo>
                <a:lnTo>
                  <a:pt x="82359" y="59578"/>
                </a:lnTo>
                <a:lnTo>
                  <a:pt x="82850" y="57150"/>
                </a:lnTo>
                <a:lnTo>
                  <a:pt x="42925" y="57150"/>
                </a:lnTo>
                <a:lnTo>
                  <a:pt x="42925" y="28575"/>
                </a:lnTo>
                <a:lnTo>
                  <a:pt x="82828" y="28575"/>
                </a:lnTo>
                <a:lnTo>
                  <a:pt x="82359" y="26253"/>
                </a:lnTo>
                <a:lnTo>
                  <a:pt x="73183" y="12604"/>
                </a:lnTo>
                <a:lnTo>
                  <a:pt x="59578" y="3385"/>
                </a:lnTo>
                <a:lnTo>
                  <a:pt x="42925" y="0"/>
                </a:lnTo>
                <a:close/>
              </a:path>
              <a:path w="957579" h="85725">
                <a:moveTo>
                  <a:pt x="871601" y="0"/>
                </a:moveTo>
                <a:lnTo>
                  <a:pt x="871601" y="85725"/>
                </a:lnTo>
                <a:lnTo>
                  <a:pt x="928835" y="57150"/>
                </a:lnTo>
                <a:lnTo>
                  <a:pt x="885825" y="57150"/>
                </a:lnTo>
                <a:lnTo>
                  <a:pt x="885825" y="28575"/>
                </a:lnTo>
                <a:lnTo>
                  <a:pt x="928666" y="28575"/>
                </a:lnTo>
                <a:lnTo>
                  <a:pt x="871601" y="0"/>
                </a:lnTo>
                <a:close/>
              </a:path>
              <a:path w="957579" h="85725">
                <a:moveTo>
                  <a:pt x="82828" y="28575"/>
                </a:moveTo>
                <a:lnTo>
                  <a:pt x="42925" y="28575"/>
                </a:lnTo>
                <a:lnTo>
                  <a:pt x="42925" y="57150"/>
                </a:lnTo>
                <a:lnTo>
                  <a:pt x="82850" y="57150"/>
                </a:lnTo>
                <a:lnTo>
                  <a:pt x="85725" y="42925"/>
                </a:lnTo>
                <a:lnTo>
                  <a:pt x="82828" y="28575"/>
                </a:lnTo>
                <a:close/>
              </a:path>
              <a:path w="957579" h="85725">
                <a:moveTo>
                  <a:pt x="871601" y="28575"/>
                </a:moveTo>
                <a:lnTo>
                  <a:pt x="82828" y="28575"/>
                </a:lnTo>
                <a:lnTo>
                  <a:pt x="85725" y="42925"/>
                </a:lnTo>
                <a:lnTo>
                  <a:pt x="82850" y="57150"/>
                </a:lnTo>
                <a:lnTo>
                  <a:pt x="871601" y="57150"/>
                </a:lnTo>
                <a:lnTo>
                  <a:pt x="871601" y="28575"/>
                </a:lnTo>
                <a:close/>
              </a:path>
              <a:path w="957579" h="85725">
                <a:moveTo>
                  <a:pt x="928666" y="28575"/>
                </a:moveTo>
                <a:lnTo>
                  <a:pt x="885825" y="28575"/>
                </a:lnTo>
                <a:lnTo>
                  <a:pt x="885825" y="57150"/>
                </a:lnTo>
                <a:lnTo>
                  <a:pt x="928835" y="57150"/>
                </a:lnTo>
                <a:lnTo>
                  <a:pt x="957326" y="42925"/>
                </a:lnTo>
                <a:lnTo>
                  <a:pt x="928666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43600" y="4572000"/>
            <a:ext cx="1295400" cy="685800"/>
          </a:xfrm>
          <a:prstGeom prst="rect">
            <a:avLst/>
          </a:prstGeom>
          <a:solidFill>
            <a:srgbClr val="CCFFFF">
              <a:alpha val="50195"/>
            </a:srgbClr>
          </a:solidFill>
          <a:ln w="31750">
            <a:solidFill>
              <a:srgbClr val="FF3300"/>
            </a:solidFill>
          </a:ln>
        </p:spPr>
        <p:txBody>
          <a:bodyPr vert="horz" wrap="square" lIns="0" tIns="149860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1180"/>
              </a:spcBef>
            </a:pPr>
            <a:r>
              <a:rPr sz="2400" dirty="0">
                <a:latin typeface="Times New Roman"/>
                <a:cs typeface="Times New Roman"/>
              </a:rPr>
              <a:t>node3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24273" y="5410200"/>
            <a:ext cx="85725" cy="609600"/>
          </a:xfrm>
          <a:custGeom>
            <a:avLst/>
            <a:gdLst/>
            <a:ahLst/>
            <a:cxnLst/>
            <a:rect l="l" t="t" r="r" b="b"/>
            <a:pathLst>
              <a:path w="85725" h="609600">
                <a:moveTo>
                  <a:pt x="57150" y="71374"/>
                </a:moveTo>
                <a:lnTo>
                  <a:pt x="28575" y="71374"/>
                </a:lnTo>
                <a:lnTo>
                  <a:pt x="28575" y="609600"/>
                </a:lnTo>
                <a:lnTo>
                  <a:pt x="57150" y="609600"/>
                </a:lnTo>
                <a:lnTo>
                  <a:pt x="57150" y="71374"/>
                </a:lnTo>
                <a:close/>
              </a:path>
              <a:path w="85725" h="609600">
                <a:moveTo>
                  <a:pt x="42925" y="0"/>
                </a:moveTo>
                <a:lnTo>
                  <a:pt x="0" y="85725"/>
                </a:lnTo>
                <a:lnTo>
                  <a:pt x="28575" y="85725"/>
                </a:lnTo>
                <a:lnTo>
                  <a:pt x="28575" y="71374"/>
                </a:lnTo>
                <a:lnTo>
                  <a:pt x="78560" y="71374"/>
                </a:lnTo>
                <a:lnTo>
                  <a:pt x="42925" y="0"/>
                </a:lnTo>
                <a:close/>
              </a:path>
              <a:path w="85725" h="609600">
                <a:moveTo>
                  <a:pt x="78560" y="71374"/>
                </a:moveTo>
                <a:lnTo>
                  <a:pt x="57150" y="71374"/>
                </a:lnTo>
                <a:lnTo>
                  <a:pt x="57150" y="85725"/>
                </a:lnTo>
                <a:lnTo>
                  <a:pt x="85725" y="85725"/>
                </a:lnTo>
                <a:lnTo>
                  <a:pt x="78560" y="7137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6337" y="4350270"/>
            <a:ext cx="4767580" cy="569595"/>
          </a:xfrm>
          <a:custGeom>
            <a:avLst/>
            <a:gdLst/>
            <a:ahLst/>
            <a:cxnLst/>
            <a:rect l="l" t="t" r="r" b="b"/>
            <a:pathLst>
              <a:path w="4767580" h="569595">
                <a:moveTo>
                  <a:pt x="957262" y="526529"/>
                </a:moveTo>
                <a:lnTo>
                  <a:pt x="928598" y="512178"/>
                </a:lnTo>
                <a:lnTo>
                  <a:pt x="871537" y="483603"/>
                </a:lnTo>
                <a:lnTo>
                  <a:pt x="871537" y="512178"/>
                </a:lnTo>
                <a:lnTo>
                  <a:pt x="82816" y="512178"/>
                </a:lnTo>
                <a:lnTo>
                  <a:pt x="82346" y="509866"/>
                </a:lnTo>
                <a:lnTo>
                  <a:pt x="73164" y="496214"/>
                </a:lnTo>
                <a:lnTo>
                  <a:pt x="59537" y="486994"/>
                </a:lnTo>
                <a:lnTo>
                  <a:pt x="42862" y="483603"/>
                </a:lnTo>
                <a:lnTo>
                  <a:pt x="26174" y="486994"/>
                </a:lnTo>
                <a:lnTo>
                  <a:pt x="12547" y="496214"/>
                </a:lnTo>
                <a:lnTo>
                  <a:pt x="3365" y="509866"/>
                </a:lnTo>
                <a:lnTo>
                  <a:pt x="0" y="526529"/>
                </a:lnTo>
                <a:lnTo>
                  <a:pt x="3365" y="543191"/>
                </a:lnTo>
                <a:lnTo>
                  <a:pt x="12547" y="556793"/>
                </a:lnTo>
                <a:lnTo>
                  <a:pt x="26174" y="565975"/>
                </a:lnTo>
                <a:lnTo>
                  <a:pt x="42862" y="569328"/>
                </a:lnTo>
                <a:lnTo>
                  <a:pt x="59537" y="565975"/>
                </a:lnTo>
                <a:lnTo>
                  <a:pt x="73164" y="556793"/>
                </a:lnTo>
                <a:lnTo>
                  <a:pt x="82346" y="543191"/>
                </a:lnTo>
                <a:lnTo>
                  <a:pt x="82842" y="540753"/>
                </a:lnTo>
                <a:lnTo>
                  <a:pt x="871537" y="540753"/>
                </a:lnTo>
                <a:lnTo>
                  <a:pt x="871537" y="569328"/>
                </a:lnTo>
                <a:lnTo>
                  <a:pt x="928763" y="540753"/>
                </a:lnTo>
                <a:lnTo>
                  <a:pt x="957262" y="526529"/>
                </a:lnTo>
                <a:close/>
              </a:path>
              <a:path w="4767580" h="569595">
                <a:moveTo>
                  <a:pt x="4767262" y="460997"/>
                </a:moveTo>
                <a:lnTo>
                  <a:pt x="4671377" y="459727"/>
                </a:lnTo>
                <a:lnTo>
                  <a:pt x="4681944" y="481241"/>
                </a:lnTo>
                <a:lnTo>
                  <a:pt x="4677219" y="480047"/>
                </a:lnTo>
                <a:lnTo>
                  <a:pt x="4638865" y="459727"/>
                </a:lnTo>
                <a:lnTo>
                  <a:pt x="4604448" y="429247"/>
                </a:lnTo>
                <a:lnTo>
                  <a:pt x="4598352" y="419100"/>
                </a:lnTo>
                <a:lnTo>
                  <a:pt x="4592510" y="410197"/>
                </a:lnTo>
                <a:lnTo>
                  <a:pt x="4586795" y="398767"/>
                </a:lnTo>
                <a:lnTo>
                  <a:pt x="4570031" y="360667"/>
                </a:lnTo>
                <a:lnTo>
                  <a:pt x="4564316" y="346697"/>
                </a:lnTo>
                <a:lnTo>
                  <a:pt x="4551997" y="316217"/>
                </a:lnTo>
                <a:lnTo>
                  <a:pt x="4538408" y="285750"/>
                </a:lnTo>
                <a:lnTo>
                  <a:pt x="4530788" y="269227"/>
                </a:lnTo>
                <a:lnTo>
                  <a:pt x="4522533" y="254000"/>
                </a:lnTo>
                <a:lnTo>
                  <a:pt x="4513643" y="237477"/>
                </a:lnTo>
                <a:lnTo>
                  <a:pt x="4481639" y="189217"/>
                </a:lnTo>
                <a:lnTo>
                  <a:pt x="4454969" y="158750"/>
                </a:lnTo>
                <a:lnTo>
                  <a:pt x="4423473" y="130797"/>
                </a:lnTo>
                <a:lnTo>
                  <a:pt x="4386516" y="104127"/>
                </a:lnTo>
                <a:lnTo>
                  <a:pt x="4343336" y="81267"/>
                </a:lnTo>
                <a:lnTo>
                  <a:pt x="4293552" y="60947"/>
                </a:lnTo>
                <a:lnTo>
                  <a:pt x="4236656" y="45720"/>
                </a:lnTo>
                <a:lnTo>
                  <a:pt x="4221162" y="43167"/>
                </a:lnTo>
                <a:lnTo>
                  <a:pt x="4204779" y="39370"/>
                </a:lnTo>
                <a:lnTo>
                  <a:pt x="4150931" y="31750"/>
                </a:lnTo>
                <a:lnTo>
                  <a:pt x="4131500" y="29197"/>
                </a:lnTo>
                <a:lnTo>
                  <a:pt x="4090606" y="24117"/>
                </a:lnTo>
                <a:lnTo>
                  <a:pt x="4069270" y="22847"/>
                </a:lnTo>
                <a:lnTo>
                  <a:pt x="4024566" y="17767"/>
                </a:lnTo>
                <a:lnTo>
                  <a:pt x="4001452" y="16497"/>
                </a:lnTo>
                <a:lnTo>
                  <a:pt x="3953446" y="12700"/>
                </a:lnTo>
                <a:lnTo>
                  <a:pt x="3799014" y="5067"/>
                </a:lnTo>
                <a:lnTo>
                  <a:pt x="3576510" y="0"/>
                </a:lnTo>
                <a:lnTo>
                  <a:pt x="3462210" y="0"/>
                </a:lnTo>
                <a:lnTo>
                  <a:pt x="3348164" y="1270"/>
                </a:lnTo>
                <a:lnTo>
                  <a:pt x="3236277" y="3797"/>
                </a:lnTo>
                <a:lnTo>
                  <a:pt x="3181667" y="6350"/>
                </a:lnTo>
                <a:lnTo>
                  <a:pt x="3128200" y="7620"/>
                </a:lnTo>
                <a:lnTo>
                  <a:pt x="3076003" y="10147"/>
                </a:lnTo>
                <a:lnTo>
                  <a:pt x="3025711" y="13970"/>
                </a:lnTo>
                <a:lnTo>
                  <a:pt x="2953575" y="17767"/>
                </a:lnTo>
                <a:lnTo>
                  <a:pt x="2930588" y="20320"/>
                </a:lnTo>
                <a:lnTo>
                  <a:pt x="2886392" y="22847"/>
                </a:lnTo>
                <a:lnTo>
                  <a:pt x="2844609" y="27927"/>
                </a:lnTo>
                <a:lnTo>
                  <a:pt x="2824797" y="29197"/>
                </a:lnTo>
                <a:lnTo>
                  <a:pt x="2787205" y="34277"/>
                </a:lnTo>
                <a:lnTo>
                  <a:pt x="2752661" y="39370"/>
                </a:lnTo>
                <a:lnTo>
                  <a:pt x="2736659" y="40627"/>
                </a:lnTo>
                <a:lnTo>
                  <a:pt x="2721546" y="43167"/>
                </a:lnTo>
                <a:lnTo>
                  <a:pt x="2706941" y="46977"/>
                </a:lnTo>
                <a:lnTo>
                  <a:pt x="2680144" y="52070"/>
                </a:lnTo>
                <a:lnTo>
                  <a:pt x="2667825" y="55867"/>
                </a:lnTo>
                <a:lnTo>
                  <a:pt x="2656014" y="58420"/>
                </a:lnTo>
                <a:lnTo>
                  <a:pt x="2644838" y="62217"/>
                </a:lnTo>
                <a:lnTo>
                  <a:pt x="2634297" y="67297"/>
                </a:lnTo>
                <a:lnTo>
                  <a:pt x="2614485" y="74917"/>
                </a:lnTo>
                <a:lnTo>
                  <a:pt x="2597340" y="85077"/>
                </a:lnTo>
                <a:lnTo>
                  <a:pt x="2557589" y="118097"/>
                </a:lnTo>
                <a:lnTo>
                  <a:pt x="2533967" y="156197"/>
                </a:lnTo>
                <a:lnTo>
                  <a:pt x="2522410" y="195567"/>
                </a:lnTo>
                <a:lnTo>
                  <a:pt x="2518346" y="247650"/>
                </a:lnTo>
                <a:lnTo>
                  <a:pt x="2518143" y="267970"/>
                </a:lnTo>
                <a:lnTo>
                  <a:pt x="2518054" y="274320"/>
                </a:lnTo>
                <a:lnTo>
                  <a:pt x="2515552" y="318770"/>
                </a:lnTo>
                <a:lnTo>
                  <a:pt x="2498915" y="361950"/>
                </a:lnTo>
                <a:lnTo>
                  <a:pt x="2451417" y="392417"/>
                </a:lnTo>
                <a:lnTo>
                  <a:pt x="2398712" y="411467"/>
                </a:lnTo>
                <a:lnTo>
                  <a:pt x="2308415" y="430517"/>
                </a:lnTo>
                <a:lnTo>
                  <a:pt x="2241994" y="438150"/>
                </a:lnTo>
                <a:lnTo>
                  <a:pt x="2171890" y="443217"/>
                </a:lnTo>
                <a:lnTo>
                  <a:pt x="2135695" y="444500"/>
                </a:lnTo>
                <a:lnTo>
                  <a:pt x="2098979" y="444500"/>
                </a:lnTo>
                <a:lnTo>
                  <a:pt x="2023935" y="445770"/>
                </a:lnTo>
                <a:lnTo>
                  <a:pt x="1987765" y="445770"/>
                </a:lnTo>
                <a:lnTo>
                  <a:pt x="1987296" y="443217"/>
                </a:lnTo>
                <a:lnTo>
                  <a:pt x="1978113" y="430517"/>
                </a:lnTo>
                <a:lnTo>
                  <a:pt x="1964512" y="420370"/>
                </a:lnTo>
                <a:lnTo>
                  <a:pt x="1947862" y="417817"/>
                </a:lnTo>
                <a:lnTo>
                  <a:pt x="1931123" y="421627"/>
                </a:lnTo>
                <a:lnTo>
                  <a:pt x="1917484" y="430517"/>
                </a:lnTo>
                <a:lnTo>
                  <a:pt x="1908302" y="443217"/>
                </a:lnTo>
                <a:lnTo>
                  <a:pt x="1904936" y="460997"/>
                </a:lnTo>
                <a:lnTo>
                  <a:pt x="1908365" y="477520"/>
                </a:lnTo>
                <a:lnTo>
                  <a:pt x="1917585" y="490220"/>
                </a:lnTo>
                <a:lnTo>
                  <a:pt x="1931200" y="500367"/>
                </a:lnTo>
                <a:lnTo>
                  <a:pt x="1947862" y="502920"/>
                </a:lnTo>
                <a:lnTo>
                  <a:pt x="1964575" y="500367"/>
                </a:lnTo>
                <a:lnTo>
                  <a:pt x="1978215" y="490220"/>
                </a:lnTo>
                <a:lnTo>
                  <a:pt x="1987359" y="477520"/>
                </a:lnTo>
                <a:lnTo>
                  <a:pt x="1987867" y="474967"/>
                </a:lnTo>
                <a:lnTo>
                  <a:pt x="2023935" y="474967"/>
                </a:lnTo>
                <a:lnTo>
                  <a:pt x="2099246" y="473697"/>
                </a:lnTo>
                <a:lnTo>
                  <a:pt x="2173033" y="471170"/>
                </a:lnTo>
                <a:lnTo>
                  <a:pt x="2244280" y="466077"/>
                </a:lnTo>
                <a:lnTo>
                  <a:pt x="2312225" y="458470"/>
                </a:lnTo>
                <a:lnTo>
                  <a:pt x="2405951" y="438150"/>
                </a:lnTo>
                <a:lnTo>
                  <a:pt x="2461831" y="419100"/>
                </a:lnTo>
                <a:lnTo>
                  <a:pt x="2499677" y="398767"/>
                </a:lnTo>
                <a:lnTo>
                  <a:pt x="2527236" y="370827"/>
                </a:lnTo>
                <a:lnTo>
                  <a:pt x="2543619" y="323850"/>
                </a:lnTo>
                <a:lnTo>
                  <a:pt x="2546667" y="274320"/>
                </a:lnTo>
                <a:lnTo>
                  <a:pt x="2546870" y="254000"/>
                </a:lnTo>
                <a:lnTo>
                  <a:pt x="2546972" y="247650"/>
                </a:lnTo>
                <a:lnTo>
                  <a:pt x="2550731" y="199377"/>
                </a:lnTo>
                <a:lnTo>
                  <a:pt x="2565844" y="154927"/>
                </a:lnTo>
                <a:lnTo>
                  <a:pt x="2600261" y="116827"/>
                </a:lnTo>
                <a:lnTo>
                  <a:pt x="2636329" y="96520"/>
                </a:lnTo>
                <a:lnTo>
                  <a:pt x="2665031" y="86347"/>
                </a:lnTo>
                <a:lnTo>
                  <a:pt x="2675826" y="82550"/>
                </a:lnTo>
                <a:lnTo>
                  <a:pt x="2726626" y="72377"/>
                </a:lnTo>
                <a:lnTo>
                  <a:pt x="2773616" y="64770"/>
                </a:lnTo>
                <a:lnTo>
                  <a:pt x="2828099" y="58420"/>
                </a:lnTo>
                <a:lnTo>
                  <a:pt x="2867977" y="53327"/>
                </a:lnTo>
                <a:lnTo>
                  <a:pt x="2889059" y="52070"/>
                </a:lnTo>
                <a:lnTo>
                  <a:pt x="2910649" y="49517"/>
                </a:lnTo>
                <a:lnTo>
                  <a:pt x="2955734" y="46977"/>
                </a:lnTo>
                <a:lnTo>
                  <a:pt x="2979102" y="44450"/>
                </a:lnTo>
                <a:lnTo>
                  <a:pt x="3182810" y="34277"/>
                </a:lnTo>
                <a:lnTo>
                  <a:pt x="3348799" y="30467"/>
                </a:lnTo>
                <a:lnTo>
                  <a:pt x="3462464" y="29197"/>
                </a:lnTo>
                <a:lnTo>
                  <a:pt x="3632898" y="29197"/>
                </a:lnTo>
                <a:lnTo>
                  <a:pt x="3744023" y="31750"/>
                </a:lnTo>
                <a:lnTo>
                  <a:pt x="3798125" y="34277"/>
                </a:lnTo>
                <a:lnTo>
                  <a:pt x="3850830" y="35547"/>
                </a:lnTo>
                <a:lnTo>
                  <a:pt x="3902138" y="38100"/>
                </a:lnTo>
                <a:lnTo>
                  <a:pt x="3951795" y="41897"/>
                </a:lnTo>
                <a:lnTo>
                  <a:pt x="3999420" y="44450"/>
                </a:lnTo>
                <a:lnTo>
                  <a:pt x="4022280" y="46977"/>
                </a:lnTo>
                <a:lnTo>
                  <a:pt x="4044632" y="48247"/>
                </a:lnTo>
                <a:lnTo>
                  <a:pt x="4087685" y="53327"/>
                </a:lnTo>
                <a:lnTo>
                  <a:pt x="4108259" y="54597"/>
                </a:lnTo>
                <a:lnTo>
                  <a:pt x="4128198" y="57150"/>
                </a:lnTo>
                <a:lnTo>
                  <a:pt x="4183189" y="64770"/>
                </a:lnTo>
                <a:lnTo>
                  <a:pt x="4200080" y="68567"/>
                </a:lnTo>
                <a:lnTo>
                  <a:pt x="4231068" y="73647"/>
                </a:lnTo>
                <a:lnTo>
                  <a:pt x="4285424" y="88900"/>
                </a:lnTo>
                <a:lnTo>
                  <a:pt x="4332160" y="106667"/>
                </a:lnTo>
                <a:lnTo>
                  <a:pt x="4352861" y="118097"/>
                </a:lnTo>
                <a:lnTo>
                  <a:pt x="4372165" y="128270"/>
                </a:lnTo>
                <a:lnTo>
                  <a:pt x="4389818" y="140970"/>
                </a:lnTo>
                <a:lnTo>
                  <a:pt x="4406201" y="152400"/>
                </a:lnTo>
                <a:lnTo>
                  <a:pt x="4421187" y="166370"/>
                </a:lnTo>
                <a:lnTo>
                  <a:pt x="4470209" y="222250"/>
                </a:lnTo>
                <a:lnTo>
                  <a:pt x="4497641" y="267970"/>
                </a:lnTo>
                <a:lnTo>
                  <a:pt x="4505388" y="281927"/>
                </a:lnTo>
                <a:lnTo>
                  <a:pt x="4512627" y="297167"/>
                </a:lnTo>
                <a:lnTo>
                  <a:pt x="4525835" y="327647"/>
                </a:lnTo>
                <a:lnTo>
                  <a:pt x="4537773" y="356870"/>
                </a:lnTo>
                <a:lnTo>
                  <a:pt x="4543615" y="370827"/>
                </a:lnTo>
                <a:lnTo>
                  <a:pt x="4549203" y="384797"/>
                </a:lnTo>
                <a:lnTo>
                  <a:pt x="4555172" y="397497"/>
                </a:lnTo>
                <a:lnTo>
                  <a:pt x="4560887" y="410197"/>
                </a:lnTo>
                <a:lnTo>
                  <a:pt x="4580572" y="444500"/>
                </a:lnTo>
                <a:lnTo>
                  <a:pt x="4614608" y="477520"/>
                </a:lnTo>
                <a:lnTo>
                  <a:pt x="4622863" y="483870"/>
                </a:lnTo>
                <a:lnTo>
                  <a:pt x="4638103" y="492747"/>
                </a:lnTo>
                <a:lnTo>
                  <a:pt x="4652581" y="500367"/>
                </a:lnTo>
                <a:lnTo>
                  <a:pt x="4666170" y="506717"/>
                </a:lnTo>
                <a:lnTo>
                  <a:pt x="4679124" y="510527"/>
                </a:lnTo>
                <a:lnTo>
                  <a:pt x="4681664" y="510527"/>
                </a:lnTo>
                <a:lnTo>
                  <a:pt x="4684331" y="511797"/>
                </a:lnTo>
                <a:lnTo>
                  <a:pt x="4686744" y="510527"/>
                </a:lnTo>
                <a:lnTo>
                  <a:pt x="4695266" y="508342"/>
                </a:lnTo>
                <a:lnTo>
                  <a:pt x="4708842" y="535927"/>
                </a:lnTo>
                <a:lnTo>
                  <a:pt x="4754384" y="477520"/>
                </a:lnTo>
                <a:lnTo>
                  <a:pt x="4767262" y="460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36975" y="5967171"/>
            <a:ext cx="1661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be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deleted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9740" y="723645"/>
            <a:ext cx="4309745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35" dirty="0">
                <a:solidFill>
                  <a:srgbClr val="0A5294"/>
                </a:solidFill>
                <a:latin typeface="Times New Roman"/>
                <a:cs typeface="Times New Roman"/>
              </a:rPr>
              <a:t>void </a:t>
            </a:r>
            <a:r>
              <a:rPr sz="2000" spc="85" dirty="0">
                <a:solidFill>
                  <a:srgbClr val="0A5294"/>
                </a:solidFill>
                <a:latin typeface="Times New Roman"/>
                <a:cs typeface="Times New Roman"/>
              </a:rPr>
              <a:t>del(int</a:t>
            </a:r>
            <a:r>
              <a:rPr sz="2000" spc="-23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45" dirty="0">
                <a:solidFill>
                  <a:srgbClr val="0A5294"/>
                </a:solidFill>
                <a:latin typeface="Times New Roman"/>
                <a:cs typeface="Times New Roman"/>
              </a:rPr>
              <a:t>c)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60" dirty="0">
                <a:solidFill>
                  <a:srgbClr val="0A5294"/>
                </a:solidFill>
                <a:latin typeface="Times New Roman"/>
                <a:cs typeface="Times New Roman"/>
              </a:rPr>
              <a:t>node*</a:t>
            </a:r>
            <a:r>
              <a:rPr sz="2000" spc="-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0A5294"/>
                </a:solidFill>
                <a:latin typeface="Times New Roman"/>
                <a:cs typeface="Times New Roman"/>
              </a:rPr>
              <a:t>q=start;</a:t>
            </a:r>
            <a:endParaRPr sz="2000">
              <a:latin typeface="Times New Roman"/>
              <a:cs typeface="Times New Roman"/>
            </a:endParaRPr>
          </a:p>
          <a:p>
            <a:pPr marL="454659">
              <a:lnSpc>
                <a:spcPct val="100000"/>
              </a:lnSpc>
            </a:pPr>
            <a:r>
              <a:rPr sz="2000" spc="70" dirty="0">
                <a:solidFill>
                  <a:srgbClr val="0A5294"/>
                </a:solidFill>
                <a:latin typeface="Times New Roman"/>
                <a:cs typeface="Times New Roman"/>
              </a:rPr>
              <a:t>for(int</a:t>
            </a:r>
            <a:r>
              <a:rPr sz="2000" spc="-8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A5294"/>
                </a:solidFill>
                <a:latin typeface="Times New Roman"/>
                <a:cs typeface="Times New Roman"/>
              </a:rPr>
              <a:t>i=2;i&lt;c;i++)</a:t>
            </a:r>
            <a:endParaRPr sz="2000">
              <a:latin typeface="Times New Roman"/>
              <a:cs typeface="Times New Roman"/>
            </a:endParaRPr>
          </a:p>
          <a:p>
            <a:pPr marL="455930">
              <a:lnSpc>
                <a:spcPct val="100000"/>
              </a:lnSpc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000">
              <a:latin typeface="Times New Roman"/>
              <a:cs typeface="Times New Roman"/>
            </a:endParaRPr>
          </a:p>
          <a:p>
            <a:pPr marL="576580">
              <a:lnSpc>
                <a:spcPct val="100000"/>
              </a:lnSpc>
            </a:pPr>
            <a:r>
              <a:rPr sz="2000" spc="35" dirty="0">
                <a:solidFill>
                  <a:srgbClr val="0A5294"/>
                </a:solidFill>
                <a:latin typeface="Times New Roman"/>
                <a:cs typeface="Times New Roman"/>
              </a:rPr>
              <a:t>q=q-&gt;link;</a:t>
            </a:r>
            <a:endParaRPr sz="2000">
              <a:latin typeface="Times New Roman"/>
              <a:cs typeface="Times New Roman"/>
            </a:endParaRPr>
          </a:p>
          <a:p>
            <a:pPr marL="1090295">
              <a:lnSpc>
                <a:spcPct val="100000"/>
              </a:lnSpc>
            </a:pPr>
            <a:r>
              <a:rPr sz="2000" dirty="0">
                <a:solidFill>
                  <a:srgbClr val="0A5294"/>
                </a:solidFill>
                <a:latin typeface="Times New Roman"/>
                <a:cs typeface="Times New Roman"/>
              </a:rPr>
              <a:t>if(q==NULL)</a:t>
            </a:r>
            <a:endParaRPr sz="2000">
              <a:latin typeface="Times New Roman"/>
              <a:cs typeface="Times New Roman"/>
            </a:endParaRPr>
          </a:p>
          <a:p>
            <a:pPr marL="1083945">
              <a:lnSpc>
                <a:spcPct val="100000"/>
              </a:lnSpc>
            </a:pPr>
            <a:r>
              <a:rPr sz="2000" spc="65" dirty="0">
                <a:solidFill>
                  <a:srgbClr val="0A5294"/>
                </a:solidFill>
                <a:latin typeface="Times New Roman"/>
                <a:cs typeface="Times New Roman"/>
              </a:rPr>
              <a:t>cout&lt;&lt;”\nNode </a:t>
            </a:r>
            <a:r>
              <a:rPr sz="2000" spc="125" dirty="0">
                <a:solidFill>
                  <a:srgbClr val="0A5294"/>
                </a:solidFill>
                <a:latin typeface="Times New Roman"/>
                <a:cs typeface="Times New Roman"/>
              </a:rPr>
              <a:t>not</a:t>
            </a:r>
            <a:r>
              <a:rPr sz="2000" spc="-2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0A5294"/>
                </a:solidFill>
                <a:latin typeface="Times New Roman"/>
                <a:cs typeface="Times New Roman"/>
              </a:rPr>
              <a:t>found\n”;</a:t>
            </a:r>
            <a:endParaRPr sz="2000">
              <a:latin typeface="Times New Roman"/>
              <a:cs typeface="Times New Roman"/>
            </a:endParaRPr>
          </a:p>
          <a:p>
            <a:pPr marL="455930">
              <a:lnSpc>
                <a:spcPct val="100000"/>
              </a:lnSpc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000">
              <a:latin typeface="Times New Roman"/>
              <a:cs typeface="Times New Roman"/>
            </a:endParaRPr>
          </a:p>
          <a:p>
            <a:pPr marL="455930">
              <a:lnSpc>
                <a:spcPct val="100000"/>
              </a:lnSpc>
            </a:pPr>
            <a:r>
              <a:rPr sz="2000" spc="10" dirty="0">
                <a:solidFill>
                  <a:srgbClr val="0A5294"/>
                </a:solidFill>
                <a:latin typeface="Times New Roman"/>
                <a:cs typeface="Times New Roman"/>
              </a:rPr>
              <a:t>if(i==c)</a:t>
            </a:r>
            <a:endParaRPr sz="2000">
              <a:latin typeface="Times New Roman"/>
              <a:cs typeface="Times New Roman"/>
            </a:endParaRPr>
          </a:p>
          <a:p>
            <a:pPr marL="455930">
              <a:lnSpc>
                <a:spcPct val="100000"/>
              </a:lnSpc>
              <a:spcBef>
                <a:spcPts val="5"/>
              </a:spcBef>
            </a:pPr>
            <a:r>
              <a:rPr sz="2000" spc="-254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48710" y="4077080"/>
            <a:ext cx="29927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>
              <a:lnSpc>
                <a:spcPct val="100000"/>
              </a:lnSpc>
              <a:spcBef>
                <a:spcPts val="100"/>
              </a:spcBef>
            </a:pPr>
            <a:r>
              <a:rPr sz="2000" spc="155" dirty="0">
                <a:solidFill>
                  <a:srgbClr val="FF0000"/>
                </a:solidFill>
                <a:latin typeface="Times New Roman"/>
                <a:cs typeface="Times New Roman"/>
              </a:rPr>
              <a:t>//node</a:t>
            </a:r>
            <a:r>
              <a:rPr sz="20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0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FF0000"/>
                </a:solidFill>
                <a:latin typeface="Times New Roman"/>
                <a:cs typeface="Times New Roman"/>
              </a:rPr>
              <a:t>be</a:t>
            </a:r>
            <a:r>
              <a:rPr sz="20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85" dirty="0">
                <a:solidFill>
                  <a:srgbClr val="FF0000"/>
                </a:solidFill>
                <a:latin typeface="Times New Roman"/>
                <a:cs typeface="Times New Roman"/>
              </a:rPr>
              <a:t>deleted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95" dirty="0">
                <a:solidFill>
                  <a:srgbClr val="FF0000"/>
                </a:solidFill>
                <a:latin typeface="Times New Roman"/>
                <a:cs typeface="Times New Roman"/>
              </a:rPr>
              <a:t>//disconnecting</a:t>
            </a:r>
            <a:r>
              <a:rPr sz="20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2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0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FF0000"/>
                </a:solidFill>
                <a:latin typeface="Times New Roman"/>
                <a:cs typeface="Times New Roman"/>
              </a:rPr>
              <a:t>node</a:t>
            </a:r>
            <a:r>
              <a:rPr sz="20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2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9611" y="4077080"/>
            <a:ext cx="19634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0">
              <a:lnSpc>
                <a:spcPct val="100000"/>
              </a:lnSpc>
              <a:spcBef>
                <a:spcPts val="100"/>
              </a:spcBef>
            </a:pPr>
            <a:r>
              <a:rPr sz="2000" spc="60" dirty="0">
                <a:solidFill>
                  <a:srgbClr val="0A5294"/>
                </a:solidFill>
                <a:latin typeface="Times New Roman"/>
                <a:cs typeface="Times New Roman"/>
              </a:rPr>
              <a:t>node*</a:t>
            </a:r>
            <a:r>
              <a:rPr sz="2000" spc="-10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0A5294"/>
                </a:solidFill>
                <a:latin typeface="Times New Roman"/>
                <a:cs typeface="Times New Roman"/>
              </a:rPr>
              <a:t>p=q-&gt;link;  q-&gt;link=p-&gt;link;  </a:t>
            </a:r>
            <a:r>
              <a:rPr sz="2000" spc="75" dirty="0">
                <a:solidFill>
                  <a:srgbClr val="0A5294"/>
                </a:solidFill>
                <a:latin typeface="Times New Roman"/>
                <a:cs typeface="Times New Roman"/>
              </a:rPr>
              <a:t>delete</a:t>
            </a:r>
            <a:r>
              <a:rPr sz="2000" spc="-8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0A5294"/>
                </a:solidFill>
                <a:latin typeface="Times New Roman"/>
                <a:cs typeface="Times New Roman"/>
              </a:rPr>
              <a:t>p;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740" y="4991480"/>
            <a:ext cx="3761104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2445">
              <a:lnSpc>
                <a:spcPct val="100000"/>
              </a:lnSpc>
              <a:spcBef>
                <a:spcPts val="100"/>
              </a:spcBef>
            </a:pPr>
            <a:r>
              <a:rPr sz="2000" spc="50" dirty="0">
                <a:solidFill>
                  <a:srgbClr val="0A5294"/>
                </a:solidFill>
                <a:latin typeface="Times New Roman"/>
                <a:cs typeface="Times New Roman"/>
              </a:rPr>
              <a:t>cout&lt;&lt;“Deleted</a:t>
            </a:r>
            <a:r>
              <a:rPr sz="2000" spc="-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A5294"/>
                </a:solidFill>
                <a:latin typeface="Times New Roman"/>
                <a:cs typeface="Times New Roman"/>
              </a:rPr>
              <a:t>Successfully”;</a:t>
            </a:r>
            <a:endParaRPr sz="2000">
              <a:latin typeface="Times New Roman"/>
              <a:cs typeface="Times New Roman"/>
            </a:endParaRPr>
          </a:p>
          <a:p>
            <a:pPr marL="455930">
              <a:lnSpc>
                <a:spcPct val="100000"/>
              </a:lnSpc>
              <a:spcBef>
                <a:spcPts val="5"/>
              </a:spcBef>
            </a:pPr>
            <a:r>
              <a:rPr sz="2000" spc="-254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0700" y="479501"/>
            <a:ext cx="72517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Searching </a:t>
            </a:r>
            <a:r>
              <a:rPr dirty="0"/>
              <a:t>a</a:t>
            </a:r>
            <a:r>
              <a:rPr spc="-100" dirty="0"/>
              <a:t> </a:t>
            </a:r>
            <a:r>
              <a:rPr spc="-5" dirty="0"/>
              <a:t>SLL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3540" y="1535938"/>
            <a:ext cx="8008620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952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70" dirty="0">
                <a:solidFill>
                  <a:srgbClr val="1FC8F8"/>
                </a:solidFill>
                <a:latin typeface="Times New Roman"/>
                <a:cs typeface="Times New Roman"/>
              </a:rPr>
              <a:t>Searching</a:t>
            </a:r>
            <a:r>
              <a:rPr sz="2600" spc="-1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1FC8F8"/>
                </a:solidFill>
                <a:latin typeface="Times New Roman"/>
                <a:cs typeface="Times New Roman"/>
              </a:rPr>
              <a:t>involves</a:t>
            </a:r>
            <a:r>
              <a:rPr sz="2600" spc="-9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1FC8F8"/>
                </a:solidFill>
                <a:latin typeface="Times New Roman"/>
                <a:cs typeface="Times New Roman"/>
              </a:rPr>
              <a:t>finding</a:t>
            </a:r>
            <a:r>
              <a:rPr sz="2600" spc="-1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1FC8F8"/>
                </a:solidFill>
                <a:latin typeface="Times New Roman"/>
                <a:cs typeface="Times New Roman"/>
              </a:rPr>
              <a:t>the</a:t>
            </a:r>
            <a:r>
              <a:rPr sz="2600" spc="-10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1FC8F8"/>
                </a:solidFill>
                <a:latin typeface="Times New Roman"/>
                <a:cs typeface="Times New Roman"/>
              </a:rPr>
              <a:t>required</a:t>
            </a:r>
            <a:r>
              <a:rPr sz="2600" spc="-7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1FC8F8"/>
                </a:solidFill>
                <a:latin typeface="Times New Roman"/>
                <a:cs typeface="Times New Roman"/>
              </a:rPr>
              <a:t>element</a:t>
            </a:r>
            <a:r>
              <a:rPr sz="2600" spc="-6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1FC8F8"/>
                </a:solidFill>
                <a:latin typeface="Times New Roman"/>
                <a:cs typeface="Times New Roman"/>
              </a:rPr>
              <a:t>in</a:t>
            </a:r>
            <a:r>
              <a:rPr sz="2600" spc="-7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30" dirty="0">
                <a:solidFill>
                  <a:srgbClr val="1FC8F8"/>
                </a:solidFill>
                <a:latin typeface="Times New Roman"/>
                <a:cs typeface="Times New Roman"/>
              </a:rPr>
              <a:t>the  </a:t>
            </a:r>
            <a:r>
              <a:rPr sz="2600" spc="65" dirty="0">
                <a:solidFill>
                  <a:srgbClr val="1FC8F8"/>
                </a:solidFill>
                <a:latin typeface="Times New Roman"/>
                <a:cs typeface="Times New Roman"/>
              </a:rPr>
              <a:t>list</a:t>
            </a:r>
            <a:endParaRPr sz="2600">
              <a:latin typeface="Times New Roman"/>
              <a:cs typeface="Times New Roman"/>
            </a:endParaRPr>
          </a:p>
          <a:p>
            <a:pPr marL="286385" marR="9334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50" dirty="0">
                <a:solidFill>
                  <a:srgbClr val="1FC8F8"/>
                </a:solidFill>
                <a:latin typeface="Times New Roman"/>
                <a:cs typeface="Times New Roman"/>
              </a:rPr>
              <a:t>We</a:t>
            </a:r>
            <a:r>
              <a:rPr sz="2600" spc="-15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1FC8F8"/>
                </a:solidFill>
                <a:latin typeface="Times New Roman"/>
                <a:cs typeface="Times New Roman"/>
              </a:rPr>
              <a:t>can</a:t>
            </a:r>
            <a:r>
              <a:rPr sz="2600" spc="-9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00" dirty="0">
                <a:solidFill>
                  <a:srgbClr val="1FC8F8"/>
                </a:solidFill>
                <a:latin typeface="Times New Roman"/>
                <a:cs typeface="Times New Roman"/>
              </a:rPr>
              <a:t>use</a:t>
            </a:r>
            <a:r>
              <a:rPr sz="2600" spc="-15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70" dirty="0">
                <a:solidFill>
                  <a:srgbClr val="1FC8F8"/>
                </a:solidFill>
                <a:latin typeface="Times New Roman"/>
                <a:cs typeface="Times New Roman"/>
              </a:rPr>
              <a:t>various</a:t>
            </a:r>
            <a:r>
              <a:rPr sz="2600" spc="-10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20" dirty="0">
                <a:solidFill>
                  <a:srgbClr val="1FC8F8"/>
                </a:solidFill>
                <a:latin typeface="Times New Roman"/>
                <a:cs typeface="Times New Roman"/>
              </a:rPr>
              <a:t>techniques</a:t>
            </a:r>
            <a:r>
              <a:rPr sz="2600" spc="-14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1FC8F8"/>
                </a:solidFill>
                <a:latin typeface="Times New Roman"/>
                <a:cs typeface="Times New Roman"/>
              </a:rPr>
              <a:t>of</a:t>
            </a:r>
            <a:r>
              <a:rPr sz="2600" spc="-1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1FC8F8"/>
                </a:solidFill>
                <a:latin typeface="Times New Roman"/>
                <a:cs typeface="Times New Roman"/>
              </a:rPr>
              <a:t>searching</a:t>
            </a:r>
            <a:r>
              <a:rPr sz="260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1FC8F8"/>
                </a:solidFill>
                <a:latin typeface="Times New Roman"/>
                <a:cs typeface="Times New Roman"/>
              </a:rPr>
              <a:t>like</a:t>
            </a:r>
            <a:r>
              <a:rPr sz="2600" spc="-8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1FC8F8"/>
                </a:solidFill>
                <a:latin typeface="Times New Roman"/>
                <a:cs typeface="Times New Roman"/>
              </a:rPr>
              <a:t>linear  </a:t>
            </a:r>
            <a:r>
              <a:rPr sz="2600" spc="95" dirty="0">
                <a:solidFill>
                  <a:srgbClr val="1FC8F8"/>
                </a:solidFill>
                <a:latin typeface="Times New Roman"/>
                <a:cs typeface="Times New Roman"/>
              </a:rPr>
              <a:t>search </a:t>
            </a:r>
            <a:r>
              <a:rPr sz="2600" spc="114" dirty="0">
                <a:solidFill>
                  <a:srgbClr val="1FC8F8"/>
                </a:solidFill>
                <a:latin typeface="Times New Roman"/>
                <a:cs typeface="Times New Roman"/>
              </a:rPr>
              <a:t>or </a:t>
            </a:r>
            <a:r>
              <a:rPr sz="2600" spc="90" dirty="0">
                <a:solidFill>
                  <a:srgbClr val="1FC8F8"/>
                </a:solidFill>
                <a:latin typeface="Times New Roman"/>
                <a:cs typeface="Times New Roman"/>
              </a:rPr>
              <a:t>binary </a:t>
            </a:r>
            <a:r>
              <a:rPr sz="2600" spc="95" dirty="0">
                <a:solidFill>
                  <a:srgbClr val="1FC8F8"/>
                </a:solidFill>
                <a:latin typeface="Times New Roman"/>
                <a:cs typeface="Times New Roman"/>
              </a:rPr>
              <a:t>search where </a:t>
            </a:r>
            <a:r>
              <a:rPr sz="2600" spc="90" dirty="0">
                <a:solidFill>
                  <a:srgbClr val="1FC8F8"/>
                </a:solidFill>
                <a:latin typeface="Times New Roman"/>
                <a:cs typeface="Times New Roman"/>
              </a:rPr>
              <a:t>binary </a:t>
            </a:r>
            <a:r>
              <a:rPr sz="2600" spc="95" dirty="0">
                <a:solidFill>
                  <a:srgbClr val="1FC8F8"/>
                </a:solidFill>
                <a:latin typeface="Times New Roman"/>
                <a:cs typeface="Times New Roman"/>
              </a:rPr>
              <a:t>search </a:t>
            </a:r>
            <a:r>
              <a:rPr sz="2600" spc="25" dirty="0">
                <a:solidFill>
                  <a:srgbClr val="1FC8F8"/>
                </a:solidFill>
                <a:latin typeface="Times New Roman"/>
                <a:cs typeface="Times New Roman"/>
              </a:rPr>
              <a:t>is </a:t>
            </a:r>
            <a:r>
              <a:rPr sz="2600" spc="125" dirty="0">
                <a:solidFill>
                  <a:srgbClr val="1FC8F8"/>
                </a:solidFill>
                <a:latin typeface="Times New Roman"/>
                <a:cs typeface="Times New Roman"/>
              </a:rPr>
              <a:t>more  </a:t>
            </a:r>
            <a:r>
              <a:rPr sz="2600" spc="60" dirty="0">
                <a:solidFill>
                  <a:srgbClr val="1FC8F8"/>
                </a:solidFill>
                <a:latin typeface="Times New Roman"/>
                <a:cs typeface="Times New Roman"/>
              </a:rPr>
              <a:t>efficient </a:t>
            </a:r>
            <a:r>
              <a:rPr sz="2600" spc="110" dirty="0">
                <a:solidFill>
                  <a:srgbClr val="1FC8F8"/>
                </a:solidFill>
                <a:latin typeface="Times New Roman"/>
                <a:cs typeface="Times New Roman"/>
              </a:rPr>
              <a:t>in</a:t>
            </a:r>
            <a:r>
              <a:rPr sz="2600" spc="-46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65" dirty="0">
                <a:solidFill>
                  <a:srgbClr val="1FC8F8"/>
                </a:solidFill>
                <a:latin typeface="Times New Roman"/>
                <a:cs typeface="Times New Roman"/>
              </a:rPr>
              <a:t>case </a:t>
            </a:r>
            <a:r>
              <a:rPr sz="2600" spc="20" dirty="0">
                <a:solidFill>
                  <a:srgbClr val="1FC8F8"/>
                </a:solidFill>
                <a:latin typeface="Times New Roman"/>
                <a:cs typeface="Times New Roman"/>
              </a:rPr>
              <a:t>of </a:t>
            </a:r>
            <a:r>
              <a:rPr sz="2600" spc="10" dirty="0">
                <a:solidFill>
                  <a:srgbClr val="1FC8F8"/>
                </a:solidFill>
                <a:latin typeface="Times New Roman"/>
                <a:cs typeface="Times New Roman"/>
              </a:rPr>
              <a:t>Arrays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65" dirty="0">
                <a:solidFill>
                  <a:srgbClr val="1FC8F8"/>
                </a:solidFill>
                <a:latin typeface="Times New Roman"/>
                <a:cs typeface="Times New Roman"/>
              </a:rPr>
              <a:t>But </a:t>
            </a:r>
            <a:r>
              <a:rPr sz="2600" spc="110" dirty="0">
                <a:solidFill>
                  <a:srgbClr val="1FC8F8"/>
                </a:solidFill>
                <a:latin typeface="Times New Roman"/>
                <a:cs typeface="Times New Roman"/>
              </a:rPr>
              <a:t>in </a:t>
            </a:r>
            <a:r>
              <a:rPr sz="2600" spc="65" dirty="0">
                <a:solidFill>
                  <a:srgbClr val="1FC8F8"/>
                </a:solidFill>
                <a:latin typeface="Times New Roman"/>
                <a:cs typeface="Times New Roman"/>
              </a:rPr>
              <a:t>case </a:t>
            </a:r>
            <a:r>
              <a:rPr sz="2600" spc="20" dirty="0">
                <a:solidFill>
                  <a:srgbClr val="1FC8F8"/>
                </a:solidFill>
                <a:latin typeface="Times New Roman"/>
                <a:cs typeface="Times New Roman"/>
              </a:rPr>
              <a:t>of </a:t>
            </a:r>
            <a:r>
              <a:rPr sz="2600" spc="85" dirty="0">
                <a:solidFill>
                  <a:srgbClr val="1FC8F8"/>
                </a:solidFill>
                <a:latin typeface="Times New Roman"/>
                <a:cs typeface="Times New Roman"/>
              </a:rPr>
              <a:t>linked </a:t>
            </a:r>
            <a:r>
              <a:rPr sz="2600" spc="65" dirty="0">
                <a:solidFill>
                  <a:srgbClr val="1FC8F8"/>
                </a:solidFill>
                <a:latin typeface="Times New Roman"/>
                <a:cs typeface="Times New Roman"/>
              </a:rPr>
              <a:t>list </a:t>
            </a:r>
            <a:r>
              <a:rPr sz="2600" spc="70" dirty="0">
                <a:solidFill>
                  <a:srgbClr val="1FC8F8"/>
                </a:solidFill>
                <a:latin typeface="Times New Roman"/>
                <a:cs typeface="Times New Roman"/>
              </a:rPr>
              <a:t>since </a:t>
            </a:r>
            <a:r>
              <a:rPr sz="2600" spc="145" dirty="0">
                <a:solidFill>
                  <a:srgbClr val="1FC8F8"/>
                </a:solidFill>
                <a:latin typeface="Times New Roman"/>
                <a:cs typeface="Times New Roman"/>
              </a:rPr>
              <a:t>random </a:t>
            </a:r>
            <a:r>
              <a:rPr sz="2600" spc="40" dirty="0">
                <a:solidFill>
                  <a:srgbClr val="1FC8F8"/>
                </a:solidFill>
                <a:latin typeface="Times New Roman"/>
                <a:cs typeface="Times New Roman"/>
              </a:rPr>
              <a:t>access </a:t>
            </a:r>
            <a:r>
              <a:rPr sz="2600" spc="25" dirty="0">
                <a:solidFill>
                  <a:srgbClr val="1FC8F8"/>
                </a:solidFill>
                <a:latin typeface="Times New Roman"/>
                <a:cs typeface="Times New Roman"/>
              </a:rPr>
              <a:t>is </a:t>
            </a:r>
            <a:r>
              <a:rPr sz="2600" spc="165" dirty="0">
                <a:solidFill>
                  <a:srgbClr val="1FC8F8"/>
                </a:solidFill>
                <a:latin typeface="Times New Roman"/>
                <a:cs typeface="Times New Roman"/>
              </a:rPr>
              <a:t>not  </a:t>
            </a:r>
            <a:r>
              <a:rPr sz="2600" spc="45" dirty="0">
                <a:solidFill>
                  <a:srgbClr val="1FC8F8"/>
                </a:solidFill>
                <a:latin typeface="Times New Roman"/>
                <a:cs typeface="Times New Roman"/>
              </a:rPr>
              <a:t>available</a:t>
            </a:r>
            <a:r>
              <a:rPr sz="2600" spc="-10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00" dirty="0">
                <a:solidFill>
                  <a:srgbClr val="1FC8F8"/>
                </a:solidFill>
                <a:latin typeface="Times New Roman"/>
                <a:cs typeface="Times New Roman"/>
              </a:rPr>
              <a:t>it</a:t>
            </a:r>
            <a:r>
              <a:rPr sz="2600" spc="-12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1FC8F8"/>
                </a:solidFill>
                <a:latin typeface="Times New Roman"/>
                <a:cs typeface="Times New Roman"/>
              </a:rPr>
              <a:t>would</a:t>
            </a:r>
            <a:r>
              <a:rPr sz="2600" spc="-4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1FC8F8"/>
                </a:solidFill>
                <a:latin typeface="Times New Roman"/>
                <a:cs typeface="Times New Roman"/>
              </a:rPr>
              <a:t>become</a:t>
            </a:r>
            <a:r>
              <a:rPr sz="2600" spc="-15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75" dirty="0">
                <a:solidFill>
                  <a:srgbClr val="1FC8F8"/>
                </a:solidFill>
                <a:latin typeface="Times New Roman"/>
                <a:cs typeface="Times New Roman"/>
              </a:rPr>
              <a:t>complex</a:t>
            </a:r>
            <a:r>
              <a:rPr sz="2600" spc="-9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1FC8F8"/>
                </a:solidFill>
                <a:latin typeface="Times New Roman"/>
                <a:cs typeface="Times New Roman"/>
              </a:rPr>
              <a:t>to</a:t>
            </a:r>
            <a:r>
              <a:rPr sz="2600" spc="-15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40" dirty="0">
                <a:solidFill>
                  <a:srgbClr val="1FC8F8"/>
                </a:solidFill>
                <a:latin typeface="Times New Roman"/>
                <a:cs typeface="Times New Roman"/>
              </a:rPr>
              <a:t>do</a:t>
            </a:r>
            <a:r>
              <a:rPr sz="2600" spc="-8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1FC8F8"/>
                </a:solidFill>
                <a:latin typeface="Times New Roman"/>
                <a:cs typeface="Times New Roman"/>
              </a:rPr>
              <a:t>binary</a:t>
            </a:r>
            <a:r>
              <a:rPr sz="2600" spc="-10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1FC8F8"/>
                </a:solidFill>
                <a:latin typeface="Times New Roman"/>
                <a:cs typeface="Times New Roman"/>
              </a:rPr>
              <a:t>search  </a:t>
            </a:r>
            <a:r>
              <a:rPr sz="2600" spc="110" dirty="0">
                <a:solidFill>
                  <a:srgbClr val="1FC8F8"/>
                </a:solidFill>
                <a:latin typeface="Times New Roman"/>
                <a:cs typeface="Times New Roman"/>
              </a:rPr>
              <a:t>in</a:t>
            </a:r>
            <a:r>
              <a:rPr sz="2600" spc="-6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00" dirty="0">
                <a:solidFill>
                  <a:srgbClr val="1FC8F8"/>
                </a:solidFill>
                <a:latin typeface="Times New Roman"/>
                <a:cs typeface="Times New Roman"/>
              </a:rPr>
              <a:t>it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50" dirty="0">
                <a:solidFill>
                  <a:srgbClr val="1FC8F8"/>
                </a:solidFill>
                <a:latin typeface="Times New Roman"/>
                <a:cs typeface="Times New Roman"/>
              </a:rPr>
              <a:t>We</a:t>
            </a:r>
            <a:r>
              <a:rPr sz="2600" spc="-15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1FC8F8"/>
                </a:solidFill>
                <a:latin typeface="Times New Roman"/>
                <a:cs typeface="Times New Roman"/>
              </a:rPr>
              <a:t>can</a:t>
            </a:r>
            <a:r>
              <a:rPr sz="2600" spc="-8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1FC8F8"/>
                </a:solidFill>
                <a:latin typeface="Times New Roman"/>
                <a:cs typeface="Times New Roman"/>
              </a:rPr>
              <a:t>perform</a:t>
            </a:r>
            <a:r>
              <a:rPr sz="2600" spc="-9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1FC8F8"/>
                </a:solidFill>
                <a:latin typeface="Times New Roman"/>
                <a:cs typeface="Times New Roman"/>
              </a:rPr>
              <a:t>simple</a:t>
            </a:r>
            <a:r>
              <a:rPr sz="2600" spc="-7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1FC8F8"/>
                </a:solidFill>
                <a:latin typeface="Times New Roman"/>
                <a:cs typeface="Times New Roman"/>
              </a:rPr>
              <a:t>linear</a:t>
            </a:r>
            <a:r>
              <a:rPr sz="2600" spc="-14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1FC8F8"/>
                </a:solidFill>
                <a:latin typeface="Times New Roman"/>
                <a:cs typeface="Times New Roman"/>
              </a:rPr>
              <a:t>search</a:t>
            </a:r>
            <a:r>
              <a:rPr sz="2600" spc="-6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600" spc="60" dirty="0">
                <a:solidFill>
                  <a:srgbClr val="1FC8F8"/>
                </a:solidFill>
                <a:latin typeface="Times New Roman"/>
                <a:cs typeface="Times New Roman"/>
              </a:rPr>
              <a:t>traversal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9740" y="470103"/>
            <a:ext cx="7673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9420" algn="l"/>
                <a:tab pos="1335405" algn="l"/>
                <a:tab pos="2321560" algn="l"/>
                <a:tab pos="3079750" algn="l"/>
                <a:tab pos="3887470" algn="l"/>
                <a:tab pos="4239260" algn="l"/>
                <a:tab pos="5595620" algn="l"/>
                <a:tab pos="6109335" algn="l"/>
                <a:tab pos="6677659" algn="l"/>
                <a:tab pos="7396480" algn="l"/>
              </a:tabLst>
            </a:pPr>
            <a:r>
              <a:rPr sz="2400" spc="105" dirty="0">
                <a:solidFill>
                  <a:srgbClr val="000000"/>
                </a:solidFill>
                <a:latin typeface="Times New Roman"/>
                <a:cs typeface="Times New Roman"/>
              </a:rPr>
              <a:t>In	</a:t>
            </a:r>
            <a:r>
              <a:rPr sz="2400" spc="55" dirty="0">
                <a:solidFill>
                  <a:srgbClr val="000000"/>
                </a:solidFill>
                <a:latin typeface="Times New Roman"/>
                <a:cs typeface="Times New Roman"/>
              </a:rPr>
              <a:t>li</a:t>
            </a:r>
            <a:r>
              <a:rPr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ear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sea</a:t>
            </a:r>
            <a:r>
              <a:rPr sz="2400" spc="3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400" spc="105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2400" spc="12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180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400" spc="13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400" spc="120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2400" spc="8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1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400" spc="3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13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400" spc="13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400" spc="2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400" spc="-95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ersed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9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400" spc="5" dirty="0">
                <a:solidFill>
                  <a:srgbClr val="000000"/>
                </a:solidFill>
                <a:latin typeface="Times New Roman"/>
                <a:cs typeface="Times New Roman"/>
              </a:rPr>
              <a:t>ll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140" dirty="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2400" spc="16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125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2400" spc="10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400" spc="9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400" spc="16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400" spc="1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909573"/>
            <a:ext cx="5911215" cy="558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5470" algn="l"/>
                <a:tab pos="1393190" algn="l"/>
                <a:tab pos="2631440" algn="l"/>
                <a:tab pos="3370579" algn="l"/>
                <a:tab pos="3940175" algn="l"/>
                <a:tab pos="5201285" algn="l"/>
              </a:tabLst>
            </a:pPr>
            <a:r>
              <a:rPr sz="2400" spc="140" dirty="0">
                <a:latin typeface="Times New Roman"/>
                <a:cs typeface="Times New Roman"/>
              </a:rPr>
              <a:t>th</a:t>
            </a:r>
            <a:r>
              <a:rPr sz="2400" spc="16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185" dirty="0">
                <a:latin typeface="Times New Roman"/>
                <a:cs typeface="Times New Roman"/>
              </a:rPr>
              <a:t>n</a:t>
            </a:r>
            <a:r>
              <a:rPr sz="2400" spc="125" dirty="0">
                <a:latin typeface="Times New Roman"/>
                <a:cs typeface="Times New Roman"/>
              </a:rPr>
              <a:t>o</a:t>
            </a:r>
            <a:r>
              <a:rPr sz="2400" spc="114" dirty="0">
                <a:latin typeface="Times New Roman"/>
                <a:cs typeface="Times New Roman"/>
              </a:rPr>
              <a:t>d</a:t>
            </a:r>
            <a:r>
              <a:rPr sz="2400" spc="8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190" dirty="0">
                <a:latin typeface="Times New Roman"/>
                <a:cs typeface="Times New Roman"/>
              </a:rPr>
              <a:t>ma</a:t>
            </a:r>
            <a:r>
              <a:rPr sz="2400" spc="45" dirty="0">
                <a:latin typeface="Times New Roman"/>
                <a:cs typeface="Times New Roman"/>
              </a:rPr>
              <a:t>t</a:t>
            </a:r>
            <a:r>
              <a:rPr sz="2400" spc="85" dirty="0">
                <a:latin typeface="Times New Roman"/>
                <a:cs typeface="Times New Roman"/>
              </a:rPr>
              <a:t>che</a:t>
            </a:r>
            <a:r>
              <a:rPr sz="2400" spc="7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100" dirty="0">
                <a:latin typeface="Times New Roman"/>
                <a:cs typeface="Times New Roman"/>
              </a:rPr>
              <a:t>with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140" dirty="0">
                <a:latin typeface="Times New Roman"/>
                <a:cs typeface="Times New Roman"/>
              </a:rPr>
              <a:t>th</a:t>
            </a:r>
            <a:r>
              <a:rPr sz="2400" spc="16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85" dirty="0">
                <a:latin typeface="Times New Roman"/>
                <a:cs typeface="Times New Roman"/>
              </a:rPr>
              <a:t>r</a:t>
            </a:r>
            <a:r>
              <a:rPr sz="2400" spc="105" dirty="0">
                <a:latin typeface="Times New Roman"/>
                <a:cs typeface="Times New Roman"/>
              </a:rPr>
              <a:t>eq</a:t>
            </a:r>
            <a:r>
              <a:rPr sz="2400" spc="110" dirty="0">
                <a:latin typeface="Times New Roman"/>
                <a:cs typeface="Times New Roman"/>
              </a:rPr>
              <a:t>u</a:t>
            </a:r>
            <a:r>
              <a:rPr sz="2400" spc="60" dirty="0">
                <a:latin typeface="Times New Roman"/>
                <a:cs typeface="Times New Roman"/>
              </a:rPr>
              <a:t>i</a:t>
            </a:r>
            <a:r>
              <a:rPr sz="2400" spc="85" dirty="0">
                <a:latin typeface="Times New Roman"/>
                <a:cs typeface="Times New Roman"/>
              </a:rPr>
              <a:t>r</a:t>
            </a:r>
            <a:r>
              <a:rPr sz="2400" spc="120" dirty="0">
                <a:latin typeface="Times New Roman"/>
                <a:cs typeface="Times New Roman"/>
              </a:rPr>
              <a:t>ed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65" dirty="0">
                <a:latin typeface="Times New Roman"/>
                <a:cs typeface="Times New Roman"/>
              </a:rPr>
              <a:t>v</a:t>
            </a:r>
            <a:r>
              <a:rPr sz="2400" spc="85" dirty="0">
                <a:latin typeface="Times New Roman"/>
                <a:cs typeface="Times New Roman"/>
              </a:rPr>
              <a:t>alue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00">
              <a:latin typeface="Times New Roman"/>
              <a:cs typeface="Times New Roman"/>
            </a:endParaRPr>
          </a:p>
          <a:p>
            <a:pPr marL="67310">
              <a:lnSpc>
                <a:spcPct val="100000"/>
              </a:lnSpc>
              <a:spcBef>
                <a:spcPts val="5"/>
              </a:spcBef>
            </a:pPr>
            <a:r>
              <a:rPr sz="2000" spc="35" dirty="0">
                <a:solidFill>
                  <a:srgbClr val="0A5294"/>
                </a:solidFill>
                <a:latin typeface="Times New Roman"/>
                <a:cs typeface="Times New Roman"/>
              </a:rPr>
              <a:t>void </a:t>
            </a:r>
            <a:r>
              <a:rPr sz="2000" spc="80" dirty="0">
                <a:solidFill>
                  <a:srgbClr val="0A5294"/>
                </a:solidFill>
                <a:latin typeface="Times New Roman"/>
                <a:cs typeface="Times New Roman"/>
              </a:rPr>
              <a:t>search(int</a:t>
            </a:r>
            <a:r>
              <a:rPr sz="2000" spc="-22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0A5294"/>
                </a:solidFill>
                <a:latin typeface="Times New Roman"/>
                <a:cs typeface="Times New Roman"/>
              </a:rPr>
              <a:t>x)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254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000">
              <a:latin typeface="Times New Roman"/>
              <a:cs typeface="Times New Roman"/>
            </a:endParaRPr>
          </a:p>
          <a:p>
            <a:pPr marL="385445" marR="3288029" indent="-184785">
              <a:lnSpc>
                <a:spcPct val="120000"/>
              </a:lnSpc>
            </a:pPr>
            <a:r>
              <a:rPr sz="2000" spc="75" dirty="0">
                <a:solidFill>
                  <a:srgbClr val="0A5294"/>
                </a:solidFill>
                <a:latin typeface="Times New Roman"/>
                <a:cs typeface="Times New Roman"/>
              </a:rPr>
              <a:t>node*temp=start;  </a:t>
            </a:r>
            <a:r>
              <a:rPr sz="2000" spc="-10" dirty="0">
                <a:solidFill>
                  <a:srgbClr val="0A5294"/>
                </a:solidFill>
                <a:latin typeface="Times New Roman"/>
                <a:cs typeface="Times New Roman"/>
              </a:rPr>
              <a:t>w</a:t>
            </a:r>
            <a:r>
              <a:rPr sz="2000" spc="80" dirty="0">
                <a:solidFill>
                  <a:srgbClr val="0A5294"/>
                </a:solidFill>
                <a:latin typeface="Times New Roman"/>
                <a:cs typeface="Times New Roman"/>
              </a:rPr>
              <a:t>hile(</a:t>
            </a:r>
            <a:r>
              <a:rPr sz="2000" spc="40" dirty="0">
                <a:solidFill>
                  <a:srgbClr val="0A5294"/>
                </a:solidFill>
                <a:latin typeface="Times New Roman"/>
                <a:cs typeface="Times New Roman"/>
              </a:rPr>
              <a:t>t</a:t>
            </a:r>
            <a:r>
              <a:rPr sz="2000" spc="45" dirty="0">
                <a:solidFill>
                  <a:srgbClr val="0A5294"/>
                </a:solidFill>
                <a:latin typeface="Times New Roman"/>
                <a:cs typeface="Times New Roman"/>
              </a:rPr>
              <a:t>emp!=N</a:t>
            </a:r>
            <a:r>
              <a:rPr sz="2000" spc="50" dirty="0">
                <a:solidFill>
                  <a:srgbClr val="0A5294"/>
                </a:solidFill>
                <a:latin typeface="Times New Roman"/>
                <a:cs typeface="Times New Roman"/>
              </a:rPr>
              <a:t>U</a:t>
            </a:r>
            <a:r>
              <a:rPr sz="2000" spc="-50" dirty="0">
                <a:solidFill>
                  <a:srgbClr val="0A5294"/>
                </a:solidFill>
                <a:latin typeface="Times New Roman"/>
                <a:cs typeface="Times New Roman"/>
              </a:rPr>
              <a:t>LL)</a:t>
            </a:r>
            <a:endParaRPr sz="2000">
              <a:latin typeface="Times New Roman"/>
              <a:cs typeface="Times New Roman"/>
            </a:endParaRPr>
          </a:p>
          <a:p>
            <a:pPr marL="582930">
              <a:lnSpc>
                <a:spcPct val="100000"/>
              </a:lnSpc>
              <a:spcBef>
                <a:spcPts val="480"/>
              </a:spcBef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000">
              <a:latin typeface="Times New Roman"/>
              <a:cs typeface="Times New Roman"/>
            </a:endParaRPr>
          </a:p>
          <a:p>
            <a:pPr marL="836930">
              <a:lnSpc>
                <a:spcPct val="100000"/>
              </a:lnSpc>
              <a:spcBef>
                <a:spcPts val="484"/>
              </a:spcBef>
            </a:pPr>
            <a:r>
              <a:rPr sz="2000" spc="55" dirty="0">
                <a:solidFill>
                  <a:srgbClr val="0A5294"/>
                </a:solidFill>
                <a:latin typeface="Times New Roman"/>
                <a:cs typeface="Times New Roman"/>
              </a:rPr>
              <a:t>if(temp-&gt;data==x)</a:t>
            </a:r>
            <a:endParaRPr sz="2000">
              <a:latin typeface="Times New Roman"/>
              <a:cs typeface="Times New Roman"/>
            </a:endParaRPr>
          </a:p>
          <a:p>
            <a:pPr marL="899794">
              <a:lnSpc>
                <a:spcPct val="100000"/>
              </a:lnSpc>
              <a:spcBef>
                <a:spcPts val="480"/>
              </a:spcBef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000">
              <a:latin typeface="Times New Roman"/>
              <a:cs typeface="Times New Roman"/>
            </a:endParaRPr>
          </a:p>
          <a:p>
            <a:pPr marL="1027430" marR="1338580" indent="-6350">
              <a:lnSpc>
                <a:spcPct val="120000"/>
              </a:lnSpc>
            </a:pPr>
            <a:r>
              <a:rPr sz="2000" spc="30" dirty="0">
                <a:solidFill>
                  <a:srgbClr val="0A5294"/>
                </a:solidFill>
                <a:latin typeface="Times New Roman"/>
                <a:cs typeface="Times New Roman"/>
              </a:rPr>
              <a:t>cout&lt;&lt;“FOUND</a:t>
            </a:r>
            <a:r>
              <a:rPr sz="2000" spc="-11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0A5294"/>
                </a:solidFill>
                <a:latin typeface="Times New Roman"/>
                <a:cs typeface="Times New Roman"/>
              </a:rPr>
              <a:t>”&lt;&lt;temp-&gt;data;  </a:t>
            </a:r>
            <a:r>
              <a:rPr sz="2000" spc="60" dirty="0">
                <a:solidFill>
                  <a:srgbClr val="0A5294"/>
                </a:solidFill>
                <a:latin typeface="Times New Roman"/>
                <a:cs typeface="Times New Roman"/>
              </a:rPr>
              <a:t>break;</a:t>
            </a:r>
            <a:endParaRPr sz="2000">
              <a:latin typeface="Times New Roman"/>
              <a:cs typeface="Times New Roman"/>
            </a:endParaRPr>
          </a:p>
          <a:p>
            <a:pPr marL="899794">
              <a:lnSpc>
                <a:spcPct val="100000"/>
              </a:lnSpc>
              <a:spcBef>
                <a:spcPts val="480"/>
              </a:spcBef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000">
              <a:latin typeface="Times New Roman"/>
              <a:cs typeface="Times New Roman"/>
            </a:endParaRPr>
          </a:p>
          <a:p>
            <a:pPr marL="707390">
              <a:lnSpc>
                <a:spcPct val="100000"/>
              </a:lnSpc>
              <a:spcBef>
                <a:spcPts val="480"/>
              </a:spcBef>
            </a:pPr>
            <a:r>
              <a:rPr sz="2000" spc="80" dirty="0">
                <a:solidFill>
                  <a:srgbClr val="0A5294"/>
                </a:solidFill>
                <a:latin typeface="Times New Roman"/>
                <a:cs typeface="Times New Roman"/>
              </a:rPr>
              <a:t>temp=temp-&gt;next;</a:t>
            </a:r>
            <a:endParaRPr sz="2000">
              <a:latin typeface="Times New Roman"/>
              <a:cs typeface="Times New Roman"/>
            </a:endParaRPr>
          </a:p>
          <a:p>
            <a:pPr marL="582930">
              <a:lnSpc>
                <a:spcPct val="100000"/>
              </a:lnSpc>
              <a:spcBef>
                <a:spcPts val="480"/>
              </a:spcBef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385013"/>
            <a:ext cx="552704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Reversing </a:t>
            </a:r>
            <a:r>
              <a:rPr dirty="0"/>
              <a:t>a </a:t>
            </a:r>
            <a:r>
              <a:rPr spc="-25" dirty="0"/>
              <a:t>linked</a:t>
            </a:r>
            <a:r>
              <a:rPr spc="-114" dirty="0"/>
              <a:t> </a:t>
            </a:r>
            <a:r>
              <a:rPr spc="-15" dirty="0"/>
              <a:t>list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3540" y="1610613"/>
            <a:ext cx="69335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800" spc="55" dirty="0">
                <a:solidFill>
                  <a:srgbClr val="0A5294"/>
                </a:solidFill>
                <a:latin typeface="Times New Roman"/>
                <a:cs typeface="Times New Roman"/>
              </a:rPr>
              <a:t>We</a:t>
            </a:r>
            <a:r>
              <a:rPr sz="2800" spc="-1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20" dirty="0">
                <a:solidFill>
                  <a:srgbClr val="0A5294"/>
                </a:solidFill>
                <a:latin typeface="Times New Roman"/>
                <a:cs typeface="Times New Roman"/>
              </a:rPr>
              <a:t>can</a:t>
            </a:r>
            <a:r>
              <a:rPr sz="2800" spc="-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65" dirty="0">
                <a:solidFill>
                  <a:srgbClr val="0A5294"/>
                </a:solidFill>
                <a:latin typeface="Times New Roman"/>
                <a:cs typeface="Times New Roman"/>
              </a:rPr>
              <a:t>reverse</a:t>
            </a:r>
            <a:r>
              <a:rPr sz="2800" spc="-14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95" dirty="0">
                <a:solidFill>
                  <a:srgbClr val="0A5294"/>
                </a:solidFill>
                <a:latin typeface="Times New Roman"/>
                <a:cs typeface="Times New Roman"/>
              </a:rPr>
              <a:t>a</a:t>
            </a:r>
            <a:r>
              <a:rPr sz="2800" spc="-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95" dirty="0">
                <a:solidFill>
                  <a:srgbClr val="0A5294"/>
                </a:solidFill>
                <a:latin typeface="Times New Roman"/>
                <a:cs typeface="Times New Roman"/>
              </a:rPr>
              <a:t>linked</a:t>
            </a:r>
            <a:r>
              <a:rPr sz="2800" spc="-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65" dirty="0">
                <a:solidFill>
                  <a:srgbClr val="0A5294"/>
                </a:solidFill>
                <a:latin typeface="Times New Roman"/>
                <a:cs typeface="Times New Roman"/>
              </a:rPr>
              <a:t>list</a:t>
            </a:r>
            <a:r>
              <a:rPr sz="2800" spc="-6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35" dirty="0">
                <a:solidFill>
                  <a:srgbClr val="0A5294"/>
                </a:solidFill>
                <a:latin typeface="Times New Roman"/>
                <a:cs typeface="Times New Roman"/>
              </a:rPr>
              <a:t>by</a:t>
            </a:r>
            <a:r>
              <a:rPr sz="2800" spc="-10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65" dirty="0">
                <a:solidFill>
                  <a:srgbClr val="0A5294"/>
                </a:solidFill>
                <a:latin typeface="Times New Roman"/>
                <a:cs typeface="Times New Roman"/>
              </a:rPr>
              <a:t>reversing</a:t>
            </a:r>
            <a:r>
              <a:rPr sz="2800" spc="-3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70" dirty="0">
                <a:solidFill>
                  <a:srgbClr val="0A5294"/>
                </a:solidFill>
                <a:latin typeface="Times New Roman"/>
                <a:cs typeface="Times New Roman"/>
              </a:rPr>
              <a:t>the  </a:t>
            </a:r>
            <a:r>
              <a:rPr sz="2800" spc="110" dirty="0">
                <a:solidFill>
                  <a:srgbClr val="0A5294"/>
                </a:solidFill>
                <a:latin typeface="Times New Roman"/>
                <a:cs typeface="Times New Roman"/>
              </a:rPr>
              <a:t>direction</a:t>
            </a:r>
            <a:r>
              <a:rPr sz="2800" spc="-16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20" dirty="0">
                <a:solidFill>
                  <a:srgbClr val="0A5294"/>
                </a:solidFill>
                <a:latin typeface="Times New Roman"/>
                <a:cs typeface="Times New Roman"/>
              </a:rPr>
              <a:t>of</a:t>
            </a:r>
            <a:r>
              <a:rPr sz="2800" spc="3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7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800" spc="-8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75" dirty="0">
                <a:solidFill>
                  <a:srgbClr val="0A5294"/>
                </a:solidFill>
                <a:latin typeface="Times New Roman"/>
                <a:cs typeface="Times New Roman"/>
              </a:rPr>
              <a:t>links</a:t>
            </a:r>
            <a:r>
              <a:rPr sz="2800" spc="-6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14" dirty="0">
                <a:solidFill>
                  <a:srgbClr val="0A5294"/>
                </a:solidFill>
                <a:latin typeface="Times New Roman"/>
                <a:cs typeface="Times New Roman"/>
              </a:rPr>
              <a:t>between</a:t>
            </a:r>
            <a:r>
              <a:rPr sz="2800" spc="-6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0A5294"/>
                </a:solidFill>
                <a:latin typeface="Times New Roman"/>
                <a:cs typeface="Times New Roman"/>
              </a:rPr>
              <a:t>2</a:t>
            </a:r>
            <a:r>
              <a:rPr sz="280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35" dirty="0">
                <a:solidFill>
                  <a:srgbClr val="0A5294"/>
                </a:solidFill>
                <a:latin typeface="Times New Roman"/>
                <a:cs typeface="Times New Roman"/>
              </a:rPr>
              <a:t>nodes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2819400"/>
            <a:ext cx="8763000" cy="3505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540" y="926338"/>
            <a:ext cx="7773670" cy="1770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50" dirty="0">
                <a:solidFill>
                  <a:srgbClr val="0A5294"/>
                </a:solidFill>
                <a:latin typeface="Times New Roman"/>
                <a:cs typeface="Times New Roman"/>
              </a:rPr>
              <a:t>We</a:t>
            </a:r>
            <a:r>
              <a:rPr sz="2600" spc="-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0A5294"/>
                </a:solidFill>
                <a:latin typeface="Times New Roman"/>
                <a:cs typeface="Times New Roman"/>
              </a:rPr>
              <a:t>make</a:t>
            </a:r>
            <a:r>
              <a:rPr sz="2600" spc="-114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00" dirty="0">
                <a:solidFill>
                  <a:srgbClr val="0A5294"/>
                </a:solidFill>
                <a:latin typeface="Times New Roman"/>
                <a:cs typeface="Times New Roman"/>
              </a:rPr>
              <a:t>use</a:t>
            </a:r>
            <a:r>
              <a:rPr sz="2600" spc="-14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0A5294"/>
                </a:solidFill>
                <a:latin typeface="Times New Roman"/>
                <a:cs typeface="Times New Roman"/>
              </a:rPr>
              <a:t>of</a:t>
            </a:r>
            <a:r>
              <a:rPr sz="2600" spc="5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-114" dirty="0">
                <a:solidFill>
                  <a:srgbClr val="0A5294"/>
                </a:solidFill>
                <a:latin typeface="Times New Roman"/>
                <a:cs typeface="Times New Roman"/>
              </a:rPr>
              <a:t>3</a:t>
            </a:r>
            <a:r>
              <a:rPr sz="2600" spc="-6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25" dirty="0">
                <a:solidFill>
                  <a:srgbClr val="0A5294"/>
                </a:solidFill>
                <a:latin typeface="Times New Roman"/>
                <a:cs typeface="Times New Roman"/>
              </a:rPr>
              <a:t>structure</a:t>
            </a:r>
            <a:r>
              <a:rPr sz="2600" spc="-14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0A5294"/>
                </a:solidFill>
                <a:latin typeface="Times New Roman"/>
                <a:cs typeface="Times New Roman"/>
              </a:rPr>
              <a:t>pointers</a:t>
            </a:r>
            <a:r>
              <a:rPr sz="2600" spc="-1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0A5294"/>
                </a:solidFill>
                <a:latin typeface="Times New Roman"/>
                <a:cs typeface="Times New Roman"/>
              </a:rPr>
              <a:t>say</a:t>
            </a:r>
            <a:r>
              <a:rPr sz="2600" spc="-10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65" dirty="0">
                <a:solidFill>
                  <a:srgbClr val="0A5294"/>
                </a:solidFill>
                <a:latin typeface="Times New Roman"/>
                <a:cs typeface="Times New Roman"/>
              </a:rPr>
              <a:t>p,q,r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AD0D9"/>
              </a:buClr>
              <a:buFont typeface="Arial"/>
              <a:buChar char=""/>
            </a:pPr>
            <a:endParaRPr sz="375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35" dirty="0">
                <a:solidFill>
                  <a:srgbClr val="0A5294"/>
                </a:solidFill>
                <a:latin typeface="Times New Roman"/>
                <a:cs typeface="Times New Roman"/>
              </a:rPr>
              <a:t>At</a:t>
            </a:r>
            <a:r>
              <a:rPr sz="2600" spc="-16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70" dirty="0">
                <a:solidFill>
                  <a:srgbClr val="0A5294"/>
                </a:solidFill>
                <a:latin typeface="Times New Roman"/>
                <a:cs typeface="Times New Roman"/>
              </a:rPr>
              <a:t>any</a:t>
            </a:r>
            <a:r>
              <a:rPr sz="2600" spc="-6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35" dirty="0">
                <a:solidFill>
                  <a:srgbClr val="0A5294"/>
                </a:solidFill>
                <a:latin typeface="Times New Roman"/>
                <a:cs typeface="Times New Roman"/>
              </a:rPr>
              <a:t>instant</a:t>
            </a:r>
            <a:r>
              <a:rPr sz="2600" spc="-16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40" dirty="0">
                <a:solidFill>
                  <a:srgbClr val="0A5294"/>
                </a:solidFill>
                <a:latin typeface="Times New Roman"/>
                <a:cs typeface="Times New Roman"/>
              </a:rPr>
              <a:t>q</a:t>
            </a:r>
            <a:r>
              <a:rPr sz="2600" spc="-10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0A5294"/>
                </a:solidFill>
                <a:latin typeface="Times New Roman"/>
                <a:cs typeface="Times New Roman"/>
              </a:rPr>
              <a:t>will</a:t>
            </a:r>
            <a:r>
              <a:rPr sz="2600" spc="-5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0A5294"/>
                </a:solidFill>
                <a:latin typeface="Times New Roman"/>
                <a:cs typeface="Times New Roman"/>
              </a:rPr>
              <a:t>point</a:t>
            </a:r>
            <a:r>
              <a:rPr sz="2600" spc="-11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0A5294"/>
                </a:solidFill>
                <a:latin typeface="Times New Roman"/>
                <a:cs typeface="Times New Roman"/>
              </a:rPr>
              <a:t>to</a:t>
            </a:r>
            <a:r>
              <a:rPr sz="2600" spc="-10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600" spc="-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40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r>
              <a:rPr sz="2600" spc="-8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0A5294"/>
                </a:solidFill>
                <a:latin typeface="Times New Roman"/>
                <a:cs typeface="Times New Roman"/>
              </a:rPr>
              <a:t>next</a:t>
            </a:r>
            <a:r>
              <a:rPr sz="2600" spc="-8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0A5294"/>
                </a:solidFill>
                <a:latin typeface="Times New Roman"/>
                <a:cs typeface="Times New Roman"/>
              </a:rPr>
              <a:t>to</a:t>
            </a:r>
            <a:r>
              <a:rPr sz="2600" spc="-13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55" dirty="0">
                <a:solidFill>
                  <a:srgbClr val="0A5294"/>
                </a:solidFill>
                <a:latin typeface="Times New Roman"/>
                <a:cs typeface="Times New Roman"/>
              </a:rPr>
              <a:t>p</a:t>
            </a:r>
            <a:r>
              <a:rPr sz="2600" spc="-14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0A5294"/>
                </a:solidFill>
                <a:latin typeface="Times New Roman"/>
                <a:cs typeface="Times New Roman"/>
              </a:rPr>
              <a:t>and</a:t>
            </a:r>
            <a:r>
              <a:rPr sz="2600" spc="-4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-235" dirty="0">
                <a:solidFill>
                  <a:srgbClr val="0A5294"/>
                </a:solidFill>
                <a:latin typeface="Times New Roman"/>
                <a:cs typeface="Times New Roman"/>
              </a:rPr>
              <a:t>r  </a:t>
            </a:r>
            <a:r>
              <a:rPr sz="2600" spc="15" dirty="0">
                <a:solidFill>
                  <a:srgbClr val="0A5294"/>
                </a:solidFill>
                <a:latin typeface="Times New Roman"/>
                <a:cs typeface="Times New Roman"/>
              </a:rPr>
              <a:t>will</a:t>
            </a:r>
            <a:r>
              <a:rPr sz="2600" spc="-7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0A5294"/>
                </a:solidFill>
                <a:latin typeface="Times New Roman"/>
                <a:cs typeface="Times New Roman"/>
              </a:rPr>
              <a:t>point</a:t>
            </a:r>
            <a:r>
              <a:rPr sz="2600" spc="-11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0A5294"/>
                </a:solidFill>
                <a:latin typeface="Times New Roman"/>
                <a:cs typeface="Times New Roman"/>
              </a:rPr>
              <a:t>to</a:t>
            </a:r>
            <a:r>
              <a:rPr sz="2600" spc="-10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600" spc="-7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40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r>
              <a:rPr sz="2600" spc="-6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0A5294"/>
                </a:solidFill>
                <a:latin typeface="Times New Roman"/>
                <a:cs typeface="Times New Roman"/>
              </a:rPr>
              <a:t>next</a:t>
            </a:r>
            <a:r>
              <a:rPr sz="2600" spc="-10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0A5294"/>
                </a:solidFill>
                <a:latin typeface="Times New Roman"/>
                <a:cs typeface="Times New Roman"/>
              </a:rPr>
              <a:t>to</a:t>
            </a:r>
            <a:r>
              <a:rPr sz="2600" spc="-15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40" dirty="0">
                <a:solidFill>
                  <a:srgbClr val="0A5294"/>
                </a:solidFill>
                <a:latin typeface="Times New Roman"/>
                <a:cs typeface="Times New Roman"/>
              </a:rPr>
              <a:t>q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38174" y="3758310"/>
            <a:ext cx="6934834" cy="1242695"/>
            <a:chOff x="838174" y="3758310"/>
            <a:chExt cx="6934834" cy="1242695"/>
          </a:xfrm>
        </p:grpSpPr>
        <p:sp>
          <p:nvSpPr>
            <p:cNvPr id="9" name="object 9"/>
            <p:cNvSpPr/>
            <p:nvPr/>
          </p:nvSpPr>
          <p:spPr>
            <a:xfrm>
              <a:off x="1905000" y="4038599"/>
              <a:ext cx="1143000" cy="457200"/>
            </a:xfrm>
            <a:custGeom>
              <a:avLst/>
              <a:gdLst/>
              <a:ahLst/>
              <a:cxnLst/>
              <a:rect l="l" t="t" r="r" b="b"/>
              <a:pathLst>
                <a:path w="1143000" h="457200">
                  <a:moveTo>
                    <a:pt x="1143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143000" y="45720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05000" y="4038599"/>
              <a:ext cx="1143000" cy="457200"/>
            </a:xfrm>
            <a:custGeom>
              <a:avLst/>
              <a:gdLst/>
              <a:ahLst/>
              <a:cxnLst/>
              <a:rect l="l" t="t" r="r" b="b"/>
              <a:pathLst>
                <a:path w="1143000" h="457200">
                  <a:moveTo>
                    <a:pt x="0" y="457200"/>
                  </a:moveTo>
                  <a:lnTo>
                    <a:pt x="1143000" y="457200"/>
                  </a:lnTo>
                  <a:lnTo>
                    <a:pt x="1143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10000" y="4038599"/>
              <a:ext cx="1143000" cy="457200"/>
            </a:xfrm>
            <a:custGeom>
              <a:avLst/>
              <a:gdLst/>
              <a:ahLst/>
              <a:cxnLst/>
              <a:rect l="l" t="t" r="r" b="b"/>
              <a:pathLst>
                <a:path w="1143000" h="457200">
                  <a:moveTo>
                    <a:pt x="1143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143000" y="45720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0000" y="4038599"/>
              <a:ext cx="1143000" cy="457200"/>
            </a:xfrm>
            <a:custGeom>
              <a:avLst/>
              <a:gdLst/>
              <a:ahLst/>
              <a:cxnLst/>
              <a:rect l="l" t="t" r="r" b="b"/>
              <a:pathLst>
                <a:path w="1143000" h="457200">
                  <a:moveTo>
                    <a:pt x="0" y="457200"/>
                  </a:moveTo>
                  <a:lnTo>
                    <a:pt x="1143000" y="457200"/>
                  </a:lnTo>
                  <a:lnTo>
                    <a:pt x="1143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8000" y="4215510"/>
              <a:ext cx="762000" cy="103505"/>
            </a:xfrm>
            <a:custGeom>
              <a:avLst/>
              <a:gdLst/>
              <a:ahLst/>
              <a:cxnLst/>
              <a:rect l="l" t="t" r="r" b="b"/>
              <a:pathLst>
                <a:path w="762000" h="103504">
                  <a:moveTo>
                    <a:pt x="736890" y="51688"/>
                  </a:moveTo>
                  <a:lnTo>
                    <a:pt x="667003" y="92456"/>
                  </a:lnTo>
                  <a:lnTo>
                    <a:pt x="665988" y="96265"/>
                  </a:lnTo>
                  <a:lnTo>
                    <a:pt x="669544" y="102362"/>
                  </a:lnTo>
                  <a:lnTo>
                    <a:pt x="673353" y="103377"/>
                  </a:lnTo>
                  <a:lnTo>
                    <a:pt x="751109" y="58038"/>
                  </a:lnTo>
                  <a:lnTo>
                    <a:pt x="749426" y="58038"/>
                  </a:lnTo>
                  <a:lnTo>
                    <a:pt x="749426" y="57150"/>
                  </a:lnTo>
                  <a:lnTo>
                    <a:pt x="746251" y="57150"/>
                  </a:lnTo>
                  <a:lnTo>
                    <a:pt x="736890" y="51688"/>
                  </a:lnTo>
                  <a:close/>
                </a:path>
                <a:path w="762000" h="103504">
                  <a:moveTo>
                    <a:pt x="726004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726004" y="58038"/>
                  </a:lnTo>
                  <a:lnTo>
                    <a:pt x="736890" y="51688"/>
                  </a:lnTo>
                  <a:lnTo>
                    <a:pt x="726004" y="45338"/>
                  </a:lnTo>
                  <a:close/>
                </a:path>
                <a:path w="762000" h="103504">
                  <a:moveTo>
                    <a:pt x="751109" y="45338"/>
                  </a:moveTo>
                  <a:lnTo>
                    <a:pt x="749426" y="45338"/>
                  </a:lnTo>
                  <a:lnTo>
                    <a:pt x="749426" y="58038"/>
                  </a:lnTo>
                  <a:lnTo>
                    <a:pt x="751109" y="58038"/>
                  </a:lnTo>
                  <a:lnTo>
                    <a:pt x="762000" y="51688"/>
                  </a:lnTo>
                  <a:lnTo>
                    <a:pt x="751109" y="45338"/>
                  </a:lnTo>
                  <a:close/>
                </a:path>
                <a:path w="762000" h="103504">
                  <a:moveTo>
                    <a:pt x="746251" y="46227"/>
                  </a:moveTo>
                  <a:lnTo>
                    <a:pt x="736890" y="51688"/>
                  </a:lnTo>
                  <a:lnTo>
                    <a:pt x="746251" y="57150"/>
                  </a:lnTo>
                  <a:lnTo>
                    <a:pt x="746251" y="46227"/>
                  </a:lnTo>
                  <a:close/>
                </a:path>
                <a:path w="762000" h="103504">
                  <a:moveTo>
                    <a:pt x="749426" y="46227"/>
                  </a:moveTo>
                  <a:lnTo>
                    <a:pt x="746251" y="46227"/>
                  </a:lnTo>
                  <a:lnTo>
                    <a:pt x="746251" y="57150"/>
                  </a:lnTo>
                  <a:lnTo>
                    <a:pt x="749426" y="57150"/>
                  </a:lnTo>
                  <a:lnTo>
                    <a:pt x="749426" y="46227"/>
                  </a:lnTo>
                  <a:close/>
                </a:path>
                <a:path w="762000" h="103504">
                  <a:moveTo>
                    <a:pt x="673353" y="0"/>
                  </a:moveTo>
                  <a:lnTo>
                    <a:pt x="669544" y="1015"/>
                  </a:lnTo>
                  <a:lnTo>
                    <a:pt x="665988" y="7112"/>
                  </a:lnTo>
                  <a:lnTo>
                    <a:pt x="667003" y="10921"/>
                  </a:lnTo>
                  <a:lnTo>
                    <a:pt x="736890" y="51688"/>
                  </a:lnTo>
                  <a:lnTo>
                    <a:pt x="746251" y="46227"/>
                  </a:lnTo>
                  <a:lnTo>
                    <a:pt x="749426" y="46227"/>
                  </a:lnTo>
                  <a:lnTo>
                    <a:pt x="749426" y="45338"/>
                  </a:lnTo>
                  <a:lnTo>
                    <a:pt x="751109" y="45338"/>
                  </a:lnTo>
                  <a:lnTo>
                    <a:pt x="673353" y="0"/>
                  </a:lnTo>
                  <a:close/>
                </a:path>
              </a:pathLst>
            </a:custGeom>
            <a:solidFill>
              <a:srgbClr val="055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15000" y="4038599"/>
              <a:ext cx="1143000" cy="457200"/>
            </a:xfrm>
            <a:custGeom>
              <a:avLst/>
              <a:gdLst/>
              <a:ahLst/>
              <a:cxnLst/>
              <a:rect l="l" t="t" r="r" b="b"/>
              <a:pathLst>
                <a:path w="1143000" h="457200">
                  <a:moveTo>
                    <a:pt x="1143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143000" y="45720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5000" y="4038599"/>
              <a:ext cx="1143000" cy="457200"/>
            </a:xfrm>
            <a:custGeom>
              <a:avLst/>
              <a:gdLst/>
              <a:ahLst/>
              <a:cxnLst/>
              <a:rect l="l" t="t" r="r" b="b"/>
              <a:pathLst>
                <a:path w="1143000" h="457200">
                  <a:moveTo>
                    <a:pt x="0" y="457200"/>
                  </a:moveTo>
                  <a:lnTo>
                    <a:pt x="1143000" y="457200"/>
                  </a:lnTo>
                  <a:lnTo>
                    <a:pt x="1143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8174" y="3758310"/>
              <a:ext cx="6934834" cy="1242695"/>
            </a:xfrm>
            <a:custGeom>
              <a:avLst/>
              <a:gdLst/>
              <a:ahLst/>
              <a:cxnLst/>
              <a:rect l="l" t="t" r="r" b="b"/>
              <a:pathLst>
                <a:path w="6934834" h="1242695">
                  <a:moveTo>
                    <a:pt x="1066825" y="432689"/>
                  </a:moveTo>
                  <a:lnTo>
                    <a:pt x="1055928" y="426339"/>
                  </a:lnTo>
                  <a:lnTo>
                    <a:pt x="978179" y="381000"/>
                  </a:lnTo>
                  <a:lnTo>
                    <a:pt x="974369" y="382016"/>
                  </a:lnTo>
                  <a:lnTo>
                    <a:pt x="970813" y="388112"/>
                  </a:lnTo>
                  <a:lnTo>
                    <a:pt x="971829" y="391922"/>
                  </a:lnTo>
                  <a:lnTo>
                    <a:pt x="1030808" y="426339"/>
                  </a:lnTo>
                  <a:lnTo>
                    <a:pt x="990498" y="426339"/>
                  </a:lnTo>
                  <a:lnTo>
                    <a:pt x="730275" y="426339"/>
                  </a:lnTo>
                  <a:lnTo>
                    <a:pt x="730275" y="58039"/>
                  </a:lnTo>
                  <a:lnTo>
                    <a:pt x="730275" y="51689"/>
                  </a:lnTo>
                  <a:lnTo>
                    <a:pt x="730275" y="48133"/>
                  </a:lnTo>
                  <a:lnTo>
                    <a:pt x="727481" y="45339"/>
                  </a:lnTo>
                  <a:lnTo>
                    <a:pt x="381025" y="45339"/>
                  </a:lnTo>
                  <a:lnTo>
                    <a:pt x="381025" y="58039"/>
                  </a:lnTo>
                  <a:lnTo>
                    <a:pt x="717575" y="58039"/>
                  </a:lnTo>
                  <a:lnTo>
                    <a:pt x="717575" y="436245"/>
                  </a:lnTo>
                  <a:lnTo>
                    <a:pt x="720369" y="439039"/>
                  </a:lnTo>
                  <a:lnTo>
                    <a:pt x="828205" y="439039"/>
                  </a:lnTo>
                  <a:lnTo>
                    <a:pt x="823747" y="439674"/>
                  </a:lnTo>
                  <a:lnTo>
                    <a:pt x="758850" y="451739"/>
                  </a:lnTo>
                  <a:lnTo>
                    <a:pt x="695858" y="467487"/>
                  </a:lnTo>
                  <a:lnTo>
                    <a:pt x="635025" y="486410"/>
                  </a:lnTo>
                  <a:lnTo>
                    <a:pt x="577240" y="508381"/>
                  </a:lnTo>
                  <a:lnTo>
                    <a:pt x="522757" y="532892"/>
                  </a:lnTo>
                  <a:lnTo>
                    <a:pt x="472211" y="559816"/>
                  </a:lnTo>
                  <a:lnTo>
                    <a:pt x="425996" y="589026"/>
                  </a:lnTo>
                  <a:lnTo>
                    <a:pt x="384797" y="620014"/>
                  </a:lnTo>
                  <a:lnTo>
                    <a:pt x="349097" y="652653"/>
                  </a:lnTo>
                  <a:lnTo>
                    <a:pt x="319341" y="686562"/>
                  </a:lnTo>
                  <a:lnTo>
                    <a:pt x="296062" y="721868"/>
                  </a:lnTo>
                  <a:lnTo>
                    <a:pt x="279869" y="757936"/>
                  </a:lnTo>
                  <a:lnTo>
                    <a:pt x="270383" y="813308"/>
                  </a:lnTo>
                  <a:lnTo>
                    <a:pt x="269976" y="831596"/>
                  </a:lnTo>
                  <a:lnTo>
                    <a:pt x="268770" y="848995"/>
                  </a:lnTo>
                  <a:lnTo>
                    <a:pt x="260870" y="901065"/>
                  </a:lnTo>
                  <a:lnTo>
                    <a:pt x="246875" y="951611"/>
                  </a:lnTo>
                  <a:lnTo>
                    <a:pt x="219925" y="1015365"/>
                  </a:lnTo>
                  <a:lnTo>
                    <a:pt x="184962" y="1072134"/>
                  </a:lnTo>
                  <a:lnTo>
                    <a:pt x="154647" y="1108964"/>
                  </a:lnTo>
                  <a:lnTo>
                    <a:pt x="121373" y="1139825"/>
                  </a:lnTo>
                  <a:lnTo>
                    <a:pt x="86080" y="1163955"/>
                  </a:lnTo>
                  <a:lnTo>
                    <a:pt x="49453" y="1180211"/>
                  </a:lnTo>
                  <a:lnTo>
                    <a:pt x="43243" y="1181989"/>
                  </a:lnTo>
                  <a:lnTo>
                    <a:pt x="93141" y="1149858"/>
                  </a:lnTo>
                  <a:lnTo>
                    <a:pt x="93992" y="1145921"/>
                  </a:lnTo>
                  <a:lnTo>
                    <a:pt x="92087" y="1142873"/>
                  </a:lnTo>
                  <a:lnTo>
                    <a:pt x="90195" y="1139952"/>
                  </a:lnTo>
                  <a:lnTo>
                    <a:pt x="86258" y="1139190"/>
                  </a:lnTo>
                  <a:lnTo>
                    <a:pt x="83312" y="1140968"/>
                  </a:lnTo>
                  <a:lnTo>
                    <a:pt x="0" y="1194689"/>
                  </a:lnTo>
                  <a:lnTo>
                    <a:pt x="90817" y="1242441"/>
                  </a:lnTo>
                  <a:lnTo>
                    <a:pt x="94665" y="1241298"/>
                  </a:lnTo>
                  <a:lnTo>
                    <a:pt x="96291" y="1238123"/>
                  </a:lnTo>
                  <a:lnTo>
                    <a:pt x="97929" y="1235075"/>
                  </a:lnTo>
                  <a:lnTo>
                    <a:pt x="96735" y="1231138"/>
                  </a:lnTo>
                  <a:lnTo>
                    <a:pt x="93624" y="1229614"/>
                  </a:lnTo>
                  <a:lnTo>
                    <a:pt x="38430" y="1200531"/>
                  </a:lnTo>
                  <a:lnTo>
                    <a:pt x="32829" y="1197584"/>
                  </a:lnTo>
                  <a:lnTo>
                    <a:pt x="40551" y="1195959"/>
                  </a:lnTo>
                  <a:lnTo>
                    <a:pt x="53848" y="1192022"/>
                  </a:lnTo>
                  <a:lnTo>
                    <a:pt x="92659" y="1174750"/>
                  </a:lnTo>
                  <a:lnTo>
                    <a:pt x="129565" y="1149477"/>
                  </a:lnTo>
                  <a:lnTo>
                    <a:pt x="164109" y="1117346"/>
                  </a:lnTo>
                  <a:lnTo>
                    <a:pt x="195516" y="1079119"/>
                  </a:lnTo>
                  <a:lnTo>
                    <a:pt x="231419" y="1020699"/>
                  </a:lnTo>
                  <a:lnTo>
                    <a:pt x="252984" y="972312"/>
                  </a:lnTo>
                  <a:lnTo>
                    <a:pt x="269189" y="921004"/>
                  </a:lnTo>
                  <a:lnTo>
                    <a:pt x="279514" y="867791"/>
                  </a:lnTo>
                  <a:lnTo>
                    <a:pt x="283070" y="814070"/>
                  </a:lnTo>
                  <a:lnTo>
                    <a:pt x="284035" y="796925"/>
                  </a:lnTo>
                  <a:lnTo>
                    <a:pt x="298411" y="745490"/>
                  </a:lnTo>
                  <a:lnTo>
                    <a:pt x="317131" y="711454"/>
                  </a:lnTo>
                  <a:lnTo>
                    <a:pt x="342709" y="678053"/>
                  </a:lnTo>
                  <a:lnTo>
                    <a:pt x="374624" y="645668"/>
                  </a:lnTo>
                  <a:lnTo>
                    <a:pt x="412153" y="614553"/>
                  </a:lnTo>
                  <a:lnTo>
                    <a:pt x="455066" y="584962"/>
                  </a:lnTo>
                  <a:lnTo>
                    <a:pt x="502691" y="557403"/>
                  </a:lnTo>
                  <a:lnTo>
                    <a:pt x="554507" y="532003"/>
                  </a:lnTo>
                  <a:lnTo>
                    <a:pt x="610006" y="509016"/>
                  </a:lnTo>
                  <a:lnTo>
                    <a:pt x="668680" y="488823"/>
                  </a:lnTo>
                  <a:lnTo>
                    <a:pt x="729894" y="471678"/>
                  </a:lnTo>
                  <a:lnTo>
                    <a:pt x="793267" y="457835"/>
                  </a:lnTo>
                  <a:lnTo>
                    <a:pt x="858164" y="447548"/>
                  </a:lnTo>
                  <a:lnTo>
                    <a:pt x="924077" y="441198"/>
                  </a:lnTo>
                  <a:lnTo>
                    <a:pt x="990752" y="439039"/>
                  </a:lnTo>
                  <a:lnTo>
                    <a:pt x="1030808" y="439039"/>
                  </a:lnTo>
                  <a:lnTo>
                    <a:pt x="971829" y="473456"/>
                  </a:lnTo>
                  <a:lnTo>
                    <a:pt x="970813" y="477266"/>
                  </a:lnTo>
                  <a:lnTo>
                    <a:pt x="974369" y="483362"/>
                  </a:lnTo>
                  <a:lnTo>
                    <a:pt x="978179" y="484378"/>
                  </a:lnTo>
                  <a:lnTo>
                    <a:pt x="1055928" y="439039"/>
                  </a:lnTo>
                  <a:lnTo>
                    <a:pt x="1066825" y="432689"/>
                  </a:lnTo>
                  <a:close/>
                </a:path>
                <a:path w="6934834" h="1242695">
                  <a:moveTo>
                    <a:pt x="4876825" y="508889"/>
                  </a:moveTo>
                  <a:lnTo>
                    <a:pt x="4865929" y="502539"/>
                  </a:lnTo>
                  <a:lnTo>
                    <a:pt x="4788179" y="457200"/>
                  </a:lnTo>
                  <a:lnTo>
                    <a:pt x="4784369" y="458216"/>
                  </a:lnTo>
                  <a:lnTo>
                    <a:pt x="4780813" y="464312"/>
                  </a:lnTo>
                  <a:lnTo>
                    <a:pt x="4781829" y="468122"/>
                  </a:lnTo>
                  <a:lnTo>
                    <a:pt x="4840808" y="502539"/>
                  </a:lnTo>
                  <a:lnTo>
                    <a:pt x="4184218" y="502539"/>
                  </a:lnTo>
                  <a:lnTo>
                    <a:pt x="4221378" y="485140"/>
                  </a:lnTo>
                  <a:lnTo>
                    <a:pt x="4259224" y="458470"/>
                  </a:lnTo>
                  <a:lnTo>
                    <a:pt x="4291990" y="425450"/>
                  </a:lnTo>
                  <a:lnTo>
                    <a:pt x="4318787" y="387350"/>
                  </a:lnTo>
                  <a:lnTo>
                    <a:pt x="4337964" y="346722"/>
                  </a:lnTo>
                  <a:lnTo>
                    <a:pt x="4348378" y="303530"/>
                  </a:lnTo>
                  <a:lnTo>
                    <a:pt x="4349712" y="283222"/>
                  </a:lnTo>
                  <a:lnTo>
                    <a:pt x="4349648" y="278130"/>
                  </a:lnTo>
                  <a:lnTo>
                    <a:pt x="4333392" y="240030"/>
                  </a:lnTo>
                  <a:lnTo>
                    <a:pt x="4328566" y="233680"/>
                  </a:lnTo>
                  <a:lnTo>
                    <a:pt x="4288688" y="201930"/>
                  </a:lnTo>
                  <a:lnTo>
                    <a:pt x="4252239" y="181622"/>
                  </a:lnTo>
                  <a:lnTo>
                    <a:pt x="4208424" y="161290"/>
                  </a:lnTo>
                  <a:lnTo>
                    <a:pt x="4158005" y="143522"/>
                  </a:lnTo>
                  <a:lnTo>
                    <a:pt x="4101490" y="125730"/>
                  </a:lnTo>
                  <a:lnTo>
                    <a:pt x="4071264" y="118122"/>
                  </a:lnTo>
                  <a:lnTo>
                    <a:pt x="4039641" y="109220"/>
                  </a:lnTo>
                  <a:lnTo>
                    <a:pt x="3865397" y="76200"/>
                  </a:lnTo>
                  <a:lnTo>
                    <a:pt x="3750589" y="60972"/>
                  </a:lnTo>
                  <a:lnTo>
                    <a:pt x="3671214" y="53340"/>
                  </a:lnTo>
                  <a:lnTo>
                    <a:pt x="3590188" y="48272"/>
                  </a:lnTo>
                  <a:lnTo>
                    <a:pt x="3508146" y="45720"/>
                  </a:lnTo>
                  <a:lnTo>
                    <a:pt x="3425977" y="45720"/>
                  </a:lnTo>
                  <a:lnTo>
                    <a:pt x="3384956" y="46990"/>
                  </a:lnTo>
                  <a:lnTo>
                    <a:pt x="3343935" y="49530"/>
                  </a:lnTo>
                  <a:lnTo>
                    <a:pt x="3303295" y="50800"/>
                  </a:lnTo>
                  <a:lnTo>
                    <a:pt x="3262909" y="54622"/>
                  </a:lnTo>
                  <a:lnTo>
                    <a:pt x="3223031" y="57150"/>
                  </a:lnTo>
                  <a:lnTo>
                    <a:pt x="3183534" y="60972"/>
                  </a:lnTo>
                  <a:lnTo>
                    <a:pt x="3106318" y="71120"/>
                  </a:lnTo>
                  <a:lnTo>
                    <a:pt x="3068853" y="77470"/>
                  </a:lnTo>
                  <a:lnTo>
                    <a:pt x="3032023" y="82550"/>
                  </a:lnTo>
                  <a:lnTo>
                    <a:pt x="2927375" y="104140"/>
                  </a:lnTo>
                  <a:lnTo>
                    <a:pt x="2863113" y="119380"/>
                  </a:lnTo>
                  <a:lnTo>
                    <a:pt x="2803931" y="137172"/>
                  </a:lnTo>
                  <a:lnTo>
                    <a:pt x="2750464" y="154940"/>
                  </a:lnTo>
                  <a:lnTo>
                    <a:pt x="2703220" y="175272"/>
                  </a:lnTo>
                  <a:lnTo>
                    <a:pt x="2663088" y="195580"/>
                  </a:lnTo>
                  <a:lnTo>
                    <a:pt x="2630449" y="217170"/>
                  </a:lnTo>
                  <a:lnTo>
                    <a:pt x="2601112" y="245122"/>
                  </a:lnTo>
                  <a:lnTo>
                    <a:pt x="2596921" y="250190"/>
                  </a:lnTo>
                  <a:lnTo>
                    <a:pt x="2584475" y="287020"/>
                  </a:lnTo>
                  <a:lnTo>
                    <a:pt x="2583967" y="298450"/>
                  </a:lnTo>
                  <a:lnTo>
                    <a:pt x="2582316" y="308622"/>
                  </a:lnTo>
                  <a:lnTo>
                    <a:pt x="2566314" y="349250"/>
                  </a:lnTo>
                  <a:lnTo>
                    <a:pt x="2536088" y="389890"/>
                  </a:lnTo>
                  <a:lnTo>
                    <a:pt x="2526563" y="398780"/>
                  </a:lnTo>
                  <a:lnTo>
                    <a:pt x="2516276" y="408940"/>
                  </a:lnTo>
                  <a:lnTo>
                    <a:pt x="2481224" y="435622"/>
                  </a:lnTo>
                  <a:lnTo>
                    <a:pt x="2440838" y="458470"/>
                  </a:lnTo>
                  <a:lnTo>
                    <a:pt x="2380259" y="485140"/>
                  </a:lnTo>
                  <a:lnTo>
                    <a:pt x="2297201" y="508000"/>
                  </a:lnTo>
                  <a:lnTo>
                    <a:pt x="2246807" y="514210"/>
                  </a:lnTo>
                  <a:lnTo>
                    <a:pt x="2300884" y="481330"/>
                  </a:lnTo>
                  <a:lnTo>
                    <a:pt x="2303932" y="480072"/>
                  </a:lnTo>
                  <a:lnTo>
                    <a:pt x="2304821" y="476250"/>
                  </a:lnTo>
                  <a:lnTo>
                    <a:pt x="2303043" y="472440"/>
                  </a:lnTo>
                  <a:lnTo>
                    <a:pt x="2301265" y="469900"/>
                  </a:lnTo>
                  <a:lnTo>
                    <a:pt x="2297328" y="468630"/>
                  </a:lnTo>
                  <a:lnTo>
                    <a:pt x="2294280" y="469900"/>
                  </a:lnTo>
                  <a:lnTo>
                    <a:pt x="2209825" y="521970"/>
                  </a:lnTo>
                  <a:lnTo>
                    <a:pt x="2296439" y="570230"/>
                  </a:lnTo>
                  <a:lnTo>
                    <a:pt x="2299487" y="571500"/>
                  </a:lnTo>
                  <a:lnTo>
                    <a:pt x="2303424" y="571500"/>
                  </a:lnTo>
                  <a:lnTo>
                    <a:pt x="2306726" y="565150"/>
                  </a:lnTo>
                  <a:lnTo>
                    <a:pt x="2305710" y="561340"/>
                  </a:lnTo>
                  <a:lnTo>
                    <a:pt x="2302662" y="558800"/>
                  </a:lnTo>
                  <a:lnTo>
                    <a:pt x="2246503" y="528320"/>
                  </a:lnTo>
                  <a:lnTo>
                    <a:pt x="2244369" y="527177"/>
                  </a:lnTo>
                  <a:lnTo>
                    <a:pt x="2264054" y="525780"/>
                  </a:lnTo>
                  <a:lnTo>
                    <a:pt x="2317267" y="516890"/>
                  </a:lnTo>
                  <a:lnTo>
                    <a:pt x="2384958" y="497840"/>
                  </a:lnTo>
                  <a:lnTo>
                    <a:pt x="2447061" y="469900"/>
                  </a:lnTo>
                  <a:lnTo>
                    <a:pt x="2488590" y="445770"/>
                  </a:lnTo>
                  <a:lnTo>
                    <a:pt x="2524785" y="417830"/>
                  </a:lnTo>
                  <a:lnTo>
                    <a:pt x="2554757" y="387350"/>
                  </a:lnTo>
                  <a:lnTo>
                    <a:pt x="2577617" y="355600"/>
                  </a:lnTo>
                  <a:lnTo>
                    <a:pt x="2594889" y="309880"/>
                  </a:lnTo>
                  <a:lnTo>
                    <a:pt x="2597175" y="287020"/>
                  </a:lnTo>
                  <a:lnTo>
                    <a:pt x="2597429" y="283222"/>
                  </a:lnTo>
                  <a:lnTo>
                    <a:pt x="2615082" y="247650"/>
                  </a:lnTo>
                  <a:lnTo>
                    <a:pt x="2652420" y="217170"/>
                  </a:lnTo>
                  <a:lnTo>
                    <a:pt x="2687853" y="196850"/>
                  </a:lnTo>
                  <a:lnTo>
                    <a:pt x="2730652" y="176530"/>
                  </a:lnTo>
                  <a:lnTo>
                    <a:pt x="2780436" y="158750"/>
                  </a:lnTo>
                  <a:lnTo>
                    <a:pt x="2807487" y="148590"/>
                  </a:lnTo>
                  <a:lnTo>
                    <a:pt x="2836189" y="139700"/>
                  </a:lnTo>
                  <a:lnTo>
                    <a:pt x="2866288" y="132080"/>
                  </a:lnTo>
                  <a:lnTo>
                    <a:pt x="2897530" y="123190"/>
                  </a:lnTo>
                  <a:lnTo>
                    <a:pt x="2930169" y="115570"/>
                  </a:lnTo>
                  <a:lnTo>
                    <a:pt x="2963697" y="109220"/>
                  </a:lnTo>
                  <a:lnTo>
                    <a:pt x="2998495" y="101600"/>
                  </a:lnTo>
                  <a:lnTo>
                    <a:pt x="3070631" y="88900"/>
                  </a:lnTo>
                  <a:lnTo>
                    <a:pt x="3184804" y="73672"/>
                  </a:lnTo>
                  <a:lnTo>
                    <a:pt x="3224174" y="69850"/>
                  </a:lnTo>
                  <a:lnTo>
                    <a:pt x="3263798" y="67322"/>
                  </a:lnTo>
                  <a:lnTo>
                    <a:pt x="3304057" y="63500"/>
                  </a:lnTo>
                  <a:lnTo>
                    <a:pt x="3344570" y="62230"/>
                  </a:lnTo>
                  <a:lnTo>
                    <a:pt x="3385210" y="59690"/>
                  </a:lnTo>
                  <a:lnTo>
                    <a:pt x="3426104" y="58420"/>
                  </a:lnTo>
                  <a:lnTo>
                    <a:pt x="3507765" y="58420"/>
                  </a:lnTo>
                  <a:lnTo>
                    <a:pt x="3589426" y="60972"/>
                  </a:lnTo>
                  <a:lnTo>
                    <a:pt x="3670071" y="66040"/>
                  </a:lnTo>
                  <a:lnTo>
                    <a:pt x="3749192" y="73672"/>
                  </a:lnTo>
                  <a:lnTo>
                    <a:pt x="3787927" y="78740"/>
                  </a:lnTo>
                  <a:lnTo>
                    <a:pt x="3826027" y="82550"/>
                  </a:lnTo>
                  <a:lnTo>
                    <a:pt x="3863365" y="88900"/>
                  </a:lnTo>
                  <a:lnTo>
                    <a:pt x="3899941" y="93980"/>
                  </a:lnTo>
                  <a:lnTo>
                    <a:pt x="3935628" y="100330"/>
                  </a:lnTo>
                  <a:lnTo>
                    <a:pt x="3970299" y="107950"/>
                  </a:lnTo>
                  <a:lnTo>
                    <a:pt x="4004081" y="114300"/>
                  </a:lnTo>
                  <a:lnTo>
                    <a:pt x="4067962" y="129540"/>
                  </a:lnTo>
                  <a:lnTo>
                    <a:pt x="4097934" y="138430"/>
                  </a:lnTo>
                  <a:lnTo>
                    <a:pt x="4126636" y="146050"/>
                  </a:lnTo>
                  <a:lnTo>
                    <a:pt x="4153814" y="154940"/>
                  </a:lnTo>
                  <a:lnTo>
                    <a:pt x="4179341" y="163830"/>
                  </a:lnTo>
                  <a:lnTo>
                    <a:pt x="4203344" y="173990"/>
                  </a:lnTo>
                  <a:lnTo>
                    <a:pt x="4225823" y="182880"/>
                  </a:lnTo>
                  <a:lnTo>
                    <a:pt x="4246270" y="193040"/>
                  </a:lnTo>
                  <a:lnTo>
                    <a:pt x="4264812" y="201930"/>
                  </a:lnTo>
                  <a:lnTo>
                    <a:pt x="4281576" y="212090"/>
                  </a:lnTo>
                  <a:lnTo>
                    <a:pt x="4318914" y="242570"/>
                  </a:lnTo>
                  <a:lnTo>
                    <a:pt x="4326788" y="252730"/>
                  </a:lnTo>
                  <a:lnTo>
                    <a:pt x="4329963" y="256540"/>
                  </a:lnTo>
                  <a:lnTo>
                    <a:pt x="4337012" y="283222"/>
                  </a:lnTo>
                  <a:lnTo>
                    <a:pt x="4336821" y="290830"/>
                  </a:lnTo>
                  <a:lnTo>
                    <a:pt x="4329455" y="331470"/>
                  </a:lnTo>
                  <a:lnTo>
                    <a:pt x="4308119" y="381000"/>
                  </a:lnTo>
                  <a:lnTo>
                    <a:pt x="4282592" y="416572"/>
                  </a:lnTo>
                  <a:lnTo>
                    <a:pt x="4251477" y="448322"/>
                  </a:lnTo>
                  <a:lnTo>
                    <a:pt x="4215536" y="473722"/>
                  </a:lnTo>
                  <a:lnTo>
                    <a:pt x="4166387" y="495300"/>
                  </a:lnTo>
                  <a:lnTo>
                    <a:pt x="4128452" y="502539"/>
                  </a:lnTo>
                  <a:lnTo>
                    <a:pt x="4114825" y="502539"/>
                  </a:lnTo>
                  <a:lnTo>
                    <a:pt x="4114825" y="502920"/>
                  </a:lnTo>
                  <a:lnTo>
                    <a:pt x="4114698" y="502920"/>
                  </a:lnTo>
                  <a:lnTo>
                    <a:pt x="4114825" y="509270"/>
                  </a:lnTo>
                  <a:lnTo>
                    <a:pt x="4114825" y="515239"/>
                  </a:lnTo>
                  <a:lnTo>
                    <a:pt x="4114952" y="515620"/>
                  </a:lnTo>
                  <a:lnTo>
                    <a:pt x="4125620" y="515620"/>
                  </a:lnTo>
                  <a:lnTo>
                    <a:pt x="4128947" y="515239"/>
                  </a:lnTo>
                  <a:lnTo>
                    <a:pt x="4840808" y="515239"/>
                  </a:lnTo>
                  <a:lnTo>
                    <a:pt x="4781829" y="549656"/>
                  </a:lnTo>
                  <a:lnTo>
                    <a:pt x="4780813" y="553466"/>
                  </a:lnTo>
                  <a:lnTo>
                    <a:pt x="4784369" y="559562"/>
                  </a:lnTo>
                  <a:lnTo>
                    <a:pt x="4788179" y="560578"/>
                  </a:lnTo>
                  <a:lnTo>
                    <a:pt x="4865929" y="515239"/>
                  </a:lnTo>
                  <a:lnTo>
                    <a:pt x="4876825" y="508889"/>
                  </a:lnTo>
                  <a:close/>
                </a:path>
                <a:path w="6934834" h="1242695">
                  <a:moveTo>
                    <a:pt x="6934225" y="51689"/>
                  </a:moveTo>
                  <a:lnTo>
                    <a:pt x="6923329" y="45339"/>
                  </a:lnTo>
                  <a:lnTo>
                    <a:pt x="6845579" y="0"/>
                  </a:lnTo>
                  <a:lnTo>
                    <a:pt x="6841769" y="1016"/>
                  </a:lnTo>
                  <a:lnTo>
                    <a:pt x="6838213" y="7112"/>
                  </a:lnTo>
                  <a:lnTo>
                    <a:pt x="6839229" y="10922"/>
                  </a:lnTo>
                  <a:lnTo>
                    <a:pt x="6898208" y="45339"/>
                  </a:lnTo>
                  <a:lnTo>
                    <a:pt x="6473469" y="45339"/>
                  </a:lnTo>
                  <a:lnTo>
                    <a:pt x="6470675" y="48133"/>
                  </a:lnTo>
                  <a:lnTo>
                    <a:pt x="6470675" y="502539"/>
                  </a:lnTo>
                  <a:lnTo>
                    <a:pt x="6019825" y="502539"/>
                  </a:lnTo>
                  <a:lnTo>
                    <a:pt x="6019825" y="515239"/>
                  </a:lnTo>
                  <a:lnTo>
                    <a:pt x="6480581" y="515239"/>
                  </a:lnTo>
                  <a:lnTo>
                    <a:pt x="6483375" y="512445"/>
                  </a:lnTo>
                  <a:lnTo>
                    <a:pt x="6483375" y="508889"/>
                  </a:lnTo>
                  <a:lnTo>
                    <a:pt x="6483375" y="502539"/>
                  </a:lnTo>
                  <a:lnTo>
                    <a:pt x="6483375" y="58039"/>
                  </a:lnTo>
                  <a:lnTo>
                    <a:pt x="6898208" y="58039"/>
                  </a:lnTo>
                  <a:lnTo>
                    <a:pt x="6839229" y="92456"/>
                  </a:lnTo>
                  <a:lnTo>
                    <a:pt x="6838213" y="96266"/>
                  </a:lnTo>
                  <a:lnTo>
                    <a:pt x="6841769" y="102362"/>
                  </a:lnTo>
                  <a:lnTo>
                    <a:pt x="6845579" y="103378"/>
                  </a:lnTo>
                  <a:lnTo>
                    <a:pt x="6923329" y="58039"/>
                  </a:lnTo>
                  <a:lnTo>
                    <a:pt x="6934225" y="51689"/>
                  </a:lnTo>
                  <a:close/>
                </a:path>
              </a:pathLst>
            </a:custGeom>
            <a:solidFill>
              <a:srgbClr val="055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928609" y="3675964"/>
            <a:ext cx="6210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latin typeface="Times New Roman"/>
                <a:cs typeface="Times New Roman"/>
              </a:rPr>
              <a:t>N</a:t>
            </a:r>
            <a:r>
              <a:rPr sz="1800" spc="-55" dirty="0">
                <a:latin typeface="Times New Roman"/>
                <a:cs typeface="Times New Roman"/>
              </a:rPr>
              <a:t>ULL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9740" y="3599815"/>
            <a:ext cx="551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latin typeface="Times New Roman"/>
                <a:cs typeface="Times New Roman"/>
              </a:rPr>
              <a:t>H</a:t>
            </a:r>
            <a:r>
              <a:rPr sz="1800" spc="80" dirty="0">
                <a:latin typeface="Times New Roman"/>
                <a:cs typeface="Times New Roman"/>
              </a:rPr>
              <a:t>ead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64994" y="3599815"/>
            <a:ext cx="158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latin typeface="Times New Roman"/>
                <a:cs typeface="Times New Roman"/>
              </a:rPr>
              <a:t>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39" y="4819269"/>
            <a:ext cx="621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Times New Roman"/>
                <a:cs typeface="Times New Roman"/>
              </a:rPr>
              <a:t>NULL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3540" y="5268874"/>
            <a:ext cx="740410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885" indent="-2108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23520" algn="l"/>
              </a:tabLst>
            </a:pPr>
            <a:r>
              <a:rPr sz="2800" spc="35" dirty="0">
                <a:solidFill>
                  <a:srgbClr val="0A5294"/>
                </a:solidFill>
                <a:latin typeface="Times New Roman"/>
                <a:cs typeface="Times New Roman"/>
              </a:rPr>
              <a:t>For</a:t>
            </a:r>
            <a:r>
              <a:rPr sz="2800" spc="-10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20" dirty="0">
                <a:solidFill>
                  <a:srgbClr val="0A5294"/>
                </a:solidFill>
                <a:latin typeface="Times New Roman"/>
                <a:cs typeface="Times New Roman"/>
              </a:rPr>
              <a:t>next</a:t>
            </a:r>
            <a:r>
              <a:rPr sz="2800" spc="-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14" dirty="0">
                <a:solidFill>
                  <a:srgbClr val="0A5294"/>
                </a:solidFill>
                <a:latin typeface="Times New Roman"/>
                <a:cs typeface="Times New Roman"/>
              </a:rPr>
              <a:t>iteration</a:t>
            </a:r>
            <a:r>
              <a:rPr sz="2800" spc="-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90" dirty="0">
                <a:solidFill>
                  <a:srgbClr val="0A5294"/>
                </a:solidFill>
                <a:latin typeface="Times New Roman"/>
                <a:cs typeface="Times New Roman"/>
              </a:rPr>
              <a:t>p=q</a:t>
            </a:r>
            <a:r>
              <a:rPr sz="2800" spc="-1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70" dirty="0">
                <a:solidFill>
                  <a:srgbClr val="0A5294"/>
                </a:solidFill>
                <a:latin typeface="Times New Roman"/>
                <a:cs typeface="Times New Roman"/>
              </a:rPr>
              <a:t>and</a:t>
            </a:r>
            <a:r>
              <a:rPr sz="2800" spc="-6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75" dirty="0">
                <a:solidFill>
                  <a:srgbClr val="0A5294"/>
                </a:solidFill>
                <a:latin typeface="Times New Roman"/>
                <a:cs typeface="Times New Roman"/>
              </a:rPr>
              <a:t>q=r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5294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buFont typeface="Arial"/>
              <a:buChar char="•"/>
              <a:tabLst>
                <a:tab pos="218440" algn="l"/>
              </a:tabLst>
            </a:pPr>
            <a:r>
              <a:rPr sz="2800" spc="30" dirty="0">
                <a:solidFill>
                  <a:srgbClr val="0A5294"/>
                </a:solidFill>
                <a:latin typeface="Times New Roman"/>
                <a:cs typeface="Times New Roman"/>
              </a:rPr>
              <a:t>At</a:t>
            </a:r>
            <a:r>
              <a:rPr sz="2800" spc="-10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7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800" spc="-14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70" dirty="0">
                <a:solidFill>
                  <a:srgbClr val="0A5294"/>
                </a:solidFill>
                <a:latin typeface="Times New Roman"/>
                <a:cs typeface="Times New Roman"/>
              </a:rPr>
              <a:t>end</a:t>
            </a:r>
            <a:r>
              <a:rPr sz="2800" spc="-8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25" dirty="0">
                <a:solidFill>
                  <a:srgbClr val="0A5294"/>
                </a:solidFill>
                <a:latin typeface="Times New Roman"/>
                <a:cs typeface="Times New Roman"/>
              </a:rPr>
              <a:t>we</a:t>
            </a:r>
            <a:r>
              <a:rPr sz="2800" spc="-14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0A5294"/>
                </a:solidFill>
                <a:latin typeface="Times New Roman"/>
                <a:cs typeface="Times New Roman"/>
              </a:rPr>
              <a:t>will</a:t>
            </a:r>
            <a:r>
              <a:rPr sz="2800" spc="-6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00" dirty="0">
                <a:solidFill>
                  <a:srgbClr val="0A5294"/>
                </a:solidFill>
                <a:latin typeface="Times New Roman"/>
                <a:cs typeface="Times New Roman"/>
              </a:rPr>
              <a:t>change</a:t>
            </a:r>
            <a:r>
              <a:rPr sz="2800" spc="-7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50" dirty="0">
                <a:solidFill>
                  <a:srgbClr val="0A5294"/>
                </a:solidFill>
                <a:latin typeface="Times New Roman"/>
                <a:cs typeface="Times New Roman"/>
              </a:rPr>
              <a:t>head</a:t>
            </a:r>
            <a:r>
              <a:rPr sz="2800" spc="-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40" dirty="0">
                <a:solidFill>
                  <a:srgbClr val="0A5294"/>
                </a:solidFill>
                <a:latin typeface="Times New Roman"/>
                <a:cs typeface="Times New Roman"/>
              </a:rPr>
              <a:t>to</a:t>
            </a:r>
            <a:r>
              <a:rPr sz="2800" spc="-11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7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800" spc="-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85" dirty="0">
                <a:solidFill>
                  <a:srgbClr val="0A5294"/>
                </a:solidFill>
                <a:latin typeface="Times New Roman"/>
                <a:cs typeface="Times New Roman"/>
              </a:rPr>
              <a:t>last</a:t>
            </a:r>
            <a:r>
              <a:rPr sz="2800" spc="-5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800" spc="150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70375" y="3599815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5" dirty="0">
                <a:latin typeface="Times New Roman"/>
                <a:cs typeface="Times New Roman"/>
              </a:rPr>
              <a:t>q</a:t>
            </a:r>
            <a:r>
              <a:rPr sz="1800" spc="105" dirty="0">
                <a:latin typeface="Times New Roman"/>
                <a:cs typeface="Times New Roman"/>
              </a:rPr>
              <a:t>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99428" y="3599815"/>
            <a:ext cx="15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0" dirty="0">
                <a:latin typeface="Times New Roman"/>
                <a:cs typeface="Times New Roman"/>
              </a:rPr>
              <a:t>r</a:t>
            </a:r>
            <a:r>
              <a:rPr sz="1800" spc="95" dirty="0">
                <a:latin typeface="Times New Roman"/>
                <a:cs typeface="Times New Roman"/>
              </a:rPr>
              <a:t>q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3000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Types </a:t>
            </a:r>
            <a:r>
              <a:rPr spc="-5" dirty="0"/>
              <a:t>of</a:t>
            </a:r>
            <a:r>
              <a:rPr spc="-35" dirty="0"/>
              <a:t> </a:t>
            </a:r>
            <a:r>
              <a:rPr spc="-15" dirty="0"/>
              <a:t>lists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2423287"/>
            <a:ext cx="5706110" cy="3048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2450" spc="-620" dirty="0">
                <a:solidFill>
                  <a:srgbClr val="0AD0D9"/>
                </a:solidFill>
                <a:latin typeface="Arial"/>
                <a:cs typeface="Arial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There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are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two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basic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types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linked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list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400" spc="-8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spc="-85" dirty="0">
                <a:latin typeface="Times New Roman"/>
                <a:cs typeface="Times New Roman"/>
              </a:rPr>
              <a:t>Singly </a:t>
            </a:r>
            <a:r>
              <a:rPr sz="3600" spc="85" dirty="0">
                <a:latin typeface="Times New Roman"/>
                <a:cs typeface="Times New Roman"/>
              </a:rPr>
              <a:t>Linked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85" dirty="0">
                <a:latin typeface="Times New Roman"/>
                <a:cs typeface="Times New Roman"/>
              </a:rPr>
              <a:t>list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400" spc="-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spc="-5" dirty="0">
                <a:latin typeface="Times New Roman"/>
                <a:cs typeface="Times New Roman"/>
              </a:rPr>
              <a:t>Doubly </a:t>
            </a:r>
            <a:r>
              <a:rPr sz="3600" spc="120" dirty="0">
                <a:latin typeface="Times New Roman"/>
                <a:cs typeface="Times New Roman"/>
              </a:rPr>
              <a:t>linked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85" dirty="0">
                <a:latin typeface="Times New Roman"/>
                <a:cs typeface="Times New Roman"/>
              </a:rPr>
              <a:t>list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81985" y="300038"/>
            <a:ext cx="287109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Code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883665"/>
            <a:ext cx="3416935" cy="578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solidFill>
                  <a:srgbClr val="0A5294"/>
                </a:solidFill>
                <a:latin typeface="Times New Roman"/>
                <a:cs typeface="Times New Roman"/>
              </a:rPr>
              <a:t>void</a:t>
            </a:r>
            <a:r>
              <a:rPr sz="1800" spc="-1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0A5294"/>
                </a:solidFill>
                <a:latin typeface="Times New Roman"/>
                <a:cs typeface="Times New Roman"/>
              </a:rPr>
              <a:t>reverse()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35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1800">
              <a:latin typeface="Times New Roman"/>
              <a:cs typeface="Times New Roman"/>
            </a:endParaRPr>
          </a:p>
          <a:p>
            <a:pPr marL="239395" marR="1568450" indent="-227329">
              <a:lnSpc>
                <a:spcPct val="100000"/>
              </a:lnSpc>
            </a:pPr>
            <a:r>
              <a:rPr sz="1800" spc="10" dirty="0">
                <a:solidFill>
                  <a:srgbClr val="0A5294"/>
                </a:solidFill>
                <a:latin typeface="Times New Roman"/>
                <a:cs typeface="Times New Roman"/>
              </a:rPr>
              <a:t>node*p,*q,*r;  </a:t>
            </a:r>
            <a:r>
              <a:rPr sz="1800" spc="-20" dirty="0">
                <a:solidFill>
                  <a:srgbClr val="0A5294"/>
                </a:solidFill>
                <a:latin typeface="Times New Roman"/>
                <a:cs typeface="Times New Roman"/>
              </a:rPr>
              <a:t>i</a:t>
            </a:r>
            <a:r>
              <a:rPr sz="1800" spc="-35" dirty="0">
                <a:solidFill>
                  <a:srgbClr val="0A5294"/>
                </a:solidFill>
                <a:latin typeface="Times New Roman"/>
                <a:cs typeface="Times New Roman"/>
              </a:rPr>
              <a:t>f</a:t>
            </a:r>
            <a:r>
              <a:rPr sz="1800" spc="75" dirty="0">
                <a:solidFill>
                  <a:srgbClr val="0A5294"/>
                </a:solidFill>
                <a:latin typeface="Times New Roman"/>
                <a:cs typeface="Times New Roman"/>
              </a:rPr>
              <a:t>(star</a:t>
            </a:r>
            <a:r>
              <a:rPr sz="1800" spc="30" dirty="0">
                <a:solidFill>
                  <a:srgbClr val="0A5294"/>
                </a:solidFill>
                <a:latin typeface="Times New Roman"/>
                <a:cs typeface="Times New Roman"/>
              </a:rPr>
              <a:t>t==</a:t>
            </a:r>
            <a:r>
              <a:rPr sz="1800" spc="-30" dirty="0">
                <a:solidFill>
                  <a:srgbClr val="0A5294"/>
                </a:solidFill>
                <a:latin typeface="Times New Roman"/>
                <a:cs typeface="Times New Roman"/>
              </a:rPr>
              <a:t>NUL</a:t>
            </a:r>
            <a:r>
              <a:rPr sz="1800" spc="-40" dirty="0">
                <a:solidFill>
                  <a:srgbClr val="0A5294"/>
                </a:solidFill>
                <a:latin typeface="Times New Roman"/>
                <a:cs typeface="Times New Roman"/>
              </a:rPr>
              <a:t>L</a:t>
            </a:r>
            <a:r>
              <a:rPr sz="1800" spc="60" dirty="0">
                <a:solidFill>
                  <a:srgbClr val="0A5294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</a:pPr>
            <a:r>
              <a:rPr sz="1800" spc="-235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1800">
              <a:latin typeface="Times New Roman"/>
              <a:cs typeface="Times New Roman"/>
            </a:endParaRPr>
          </a:p>
          <a:p>
            <a:pPr marL="291465">
              <a:lnSpc>
                <a:spcPct val="100000"/>
              </a:lnSpc>
            </a:pPr>
            <a:r>
              <a:rPr sz="1800" spc="45" dirty="0">
                <a:solidFill>
                  <a:srgbClr val="0A5294"/>
                </a:solidFill>
                <a:latin typeface="Times New Roman"/>
                <a:cs typeface="Times New Roman"/>
              </a:rPr>
              <a:t>cout&lt;&lt;"\nList </a:t>
            </a:r>
            <a:r>
              <a:rPr sz="1800" spc="10" dirty="0">
                <a:solidFill>
                  <a:srgbClr val="0A5294"/>
                </a:solidFill>
                <a:latin typeface="Times New Roman"/>
                <a:cs typeface="Times New Roman"/>
              </a:rPr>
              <a:t>is</a:t>
            </a:r>
            <a:r>
              <a:rPr sz="1800" spc="-16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0A5294"/>
                </a:solidFill>
                <a:latin typeface="Times New Roman"/>
                <a:cs typeface="Times New Roman"/>
              </a:rPr>
              <a:t>empty\n";</a:t>
            </a:r>
            <a:endParaRPr sz="1800">
              <a:latin typeface="Times New Roman"/>
              <a:cs typeface="Times New Roman"/>
            </a:endParaRPr>
          </a:p>
          <a:p>
            <a:pPr marL="292735">
              <a:lnSpc>
                <a:spcPct val="100000"/>
              </a:lnSpc>
            </a:pPr>
            <a:r>
              <a:rPr sz="1800" spc="80" dirty="0">
                <a:solidFill>
                  <a:srgbClr val="0A5294"/>
                </a:solidFill>
                <a:latin typeface="Times New Roman"/>
                <a:cs typeface="Times New Roman"/>
              </a:rPr>
              <a:t>return;</a:t>
            </a:r>
            <a:endParaRPr sz="18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</a:pPr>
            <a:r>
              <a:rPr sz="1800" spc="-235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1800">
              <a:latin typeface="Times New Roman"/>
              <a:cs typeface="Times New Roman"/>
            </a:endParaRPr>
          </a:p>
          <a:p>
            <a:pPr marL="12700" marR="2364740">
              <a:lnSpc>
                <a:spcPct val="100000"/>
              </a:lnSpc>
            </a:pPr>
            <a:r>
              <a:rPr sz="1800" spc="60" dirty="0">
                <a:solidFill>
                  <a:srgbClr val="0A5294"/>
                </a:solidFill>
                <a:latin typeface="Times New Roman"/>
                <a:cs typeface="Times New Roman"/>
              </a:rPr>
              <a:t>p=start;  </a:t>
            </a:r>
            <a:r>
              <a:rPr sz="1800" spc="55" dirty="0">
                <a:solidFill>
                  <a:srgbClr val="0A5294"/>
                </a:solidFill>
                <a:latin typeface="Times New Roman"/>
                <a:cs typeface="Times New Roman"/>
              </a:rPr>
              <a:t>q=p</a:t>
            </a:r>
            <a:r>
              <a:rPr sz="1800" spc="45" dirty="0">
                <a:solidFill>
                  <a:srgbClr val="0A5294"/>
                </a:solidFill>
                <a:latin typeface="Times New Roman"/>
                <a:cs typeface="Times New Roman"/>
              </a:rPr>
              <a:t>-</a:t>
            </a:r>
            <a:r>
              <a:rPr sz="1800" spc="30" dirty="0">
                <a:solidFill>
                  <a:srgbClr val="0A5294"/>
                </a:solidFill>
                <a:latin typeface="Times New Roman"/>
                <a:cs typeface="Times New Roman"/>
              </a:rPr>
              <a:t>&gt;lin</a:t>
            </a:r>
            <a:r>
              <a:rPr sz="1800" spc="10" dirty="0">
                <a:solidFill>
                  <a:srgbClr val="0A5294"/>
                </a:solidFill>
                <a:latin typeface="Times New Roman"/>
                <a:cs typeface="Times New Roman"/>
              </a:rPr>
              <a:t>k;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10" dirty="0">
                <a:solidFill>
                  <a:srgbClr val="0A5294"/>
                </a:solidFill>
                <a:latin typeface="Times New Roman"/>
                <a:cs typeface="Times New Roman"/>
              </a:rPr>
              <a:t>p-&gt;link=NULL;</a:t>
            </a:r>
            <a:endParaRPr sz="1800">
              <a:latin typeface="Times New Roman"/>
              <a:cs typeface="Times New Roman"/>
            </a:endParaRPr>
          </a:p>
          <a:p>
            <a:pPr marL="177165">
              <a:lnSpc>
                <a:spcPct val="100000"/>
              </a:lnSpc>
            </a:pPr>
            <a:r>
              <a:rPr sz="1800" spc="10" dirty="0">
                <a:solidFill>
                  <a:srgbClr val="0A5294"/>
                </a:solidFill>
                <a:latin typeface="Times New Roman"/>
                <a:cs typeface="Times New Roman"/>
              </a:rPr>
              <a:t>while(q!=NULL)</a:t>
            </a:r>
            <a:endParaRPr sz="1800">
              <a:latin typeface="Times New Roman"/>
              <a:cs typeface="Times New Roman"/>
            </a:endParaRPr>
          </a:p>
          <a:p>
            <a:pPr marL="181610">
              <a:lnSpc>
                <a:spcPct val="100000"/>
              </a:lnSpc>
            </a:pPr>
            <a:r>
              <a:rPr sz="1800" spc="-235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1800">
              <a:latin typeface="Times New Roman"/>
              <a:cs typeface="Times New Roman"/>
            </a:endParaRPr>
          </a:p>
          <a:p>
            <a:pPr marL="233679" marR="2144395" indent="2540" algn="just">
              <a:lnSpc>
                <a:spcPct val="100000"/>
              </a:lnSpc>
            </a:pPr>
            <a:r>
              <a:rPr sz="1800" spc="35" dirty="0">
                <a:solidFill>
                  <a:srgbClr val="0A5294"/>
                </a:solidFill>
                <a:latin typeface="Times New Roman"/>
                <a:cs typeface="Times New Roman"/>
              </a:rPr>
              <a:t>r=q-&gt;link;  </a:t>
            </a:r>
            <a:r>
              <a:rPr sz="1800" spc="95" dirty="0">
                <a:solidFill>
                  <a:srgbClr val="0A5294"/>
                </a:solidFill>
                <a:latin typeface="Times New Roman"/>
                <a:cs typeface="Times New Roman"/>
              </a:rPr>
              <a:t>q</a:t>
            </a:r>
            <a:r>
              <a:rPr sz="1800" spc="45" dirty="0">
                <a:solidFill>
                  <a:srgbClr val="0A5294"/>
                </a:solidFill>
                <a:latin typeface="Times New Roman"/>
                <a:cs typeface="Times New Roman"/>
              </a:rPr>
              <a:t>-</a:t>
            </a:r>
            <a:r>
              <a:rPr sz="1800" spc="30" dirty="0">
                <a:solidFill>
                  <a:srgbClr val="0A5294"/>
                </a:solidFill>
                <a:latin typeface="Times New Roman"/>
                <a:cs typeface="Times New Roman"/>
              </a:rPr>
              <a:t>&gt;lin</a:t>
            </a:r>
            <a:r>
              <a:rPr sz="1800" spc="20" dirty="0">
                <a:solidFill>
                  <a:srgbClr val="0A5294"/>
                </a:solidFill>
                <a:latin typeface="Times New Roman"/>
                <a:cs typeface="Times New Roman"/>
              </a:rPr>
              <a:t>k=p;  </a:t>
            </a:r>
            <a:r>
              <a:rPr sz="1800" spc="35" dirty="0">
                <a:solidFill>
                  <a:srgbClr val="0A5294"/>
                </a:solidFill>
                <a:latin typeface="Times New Roman"/>
                <a:cs typeface="Times New Roman"/>
              </a:rPr>
              <a:t>p=q;</a:t>
            </a:r>
            <a:endParaRPr sz="1800">
              <a:latin typeface="Times New Roman"/>
              <a:cs typeface="Times New Roman"/>
            </a:endParaRPr>
          </a:p>
          <a:p>
            <a:pPr marL="233679">
              <a:lnSpc>
                <a:spcPct val="100000"/>
              </a:lnSpc>
            </a:pPr>
            <a:r>
              <a:rPr sz="1800" spc="25" dirty="0">
                <a:solidFill>
                  <a:srgbClr val="0A5294"/>
                </a:solidFill>
                <a:latin typeface="Times New Roman"/>
                <a:cs typeface="Times New Roman"/>
              </a:rPr>
              <a:t>q=r;</a:t>
            </a:r>
            <a:endParaRPr sz="1800">
              <a:latin typeface="Times New Roman"/>
              <a:cs typeface="Times New Roman"/>
            </a:endParaRPr>
          </a:p>
          <a:p>
            <a:pPr marL="181610">
              <a:lnSpc>
                <a:spcPct val="100000"/>
              </a:lnSpc>
            </a:pPr>
            <a:r>
              <a:rPr sz="1800" spc="-235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1800">
              <a:latin typeface="Times New Roman"/>
              <a:cs typeface="Times New Roman"/>
            </a:endParaRPr>
          </a:p>
          <a:p>
            <a:pPr marL="178435">
              <a:lnSpc>
                <a:spcPct val="100000"/>
              </a:lnSpc>
            </a:pPr>
            <a:r>
              <a:rPr sz="1800" spc="60" dirty="0">
                <a:solidFill>
                  <a:srgbClr val="0A5294"/>
                </a:solidFill>
                <a:latin typeface="Times New Roman"/>
                <a:cs typeface="Times New Roman"/>
              </a:rPr>
              <a:t>start=p;</a:t>
            </a:r>
            <a:endParaRPr sz="1800">
              <a:latin typeface="Times New Roman"/>
              <a:cs typeface="Times New Roman"/>
            </a:endParaRPr>
          </a:p>
          <a:p>
            <a:pPr marL="177165">
              <a:lnSpc>
                <a:spcPct val="100000"/>
              </a:lnSpc>
            </a:pPr>
            <a:r>
              <a:rPr sz="1800" spc="45" dirty="0">
                <a:solidFill>
                  <a:srgbClr val="0A5294"/>
                </a:solidFill>
                <a:latin typeface="Times New Roman"/>
                <a:cs typeface="Times New Roman"/>
              </a:rPr>
              <a:t>cout&lt;&lt;"\nReversed</a:t>
            </a:r>
            <a:r>
              <a:rPr sz="1800" spc="-8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0A5294"/>
                </a:solidFill>
                <a:latin typeface="Times New Roman"/>
                <a:cs typeface="Times New Roman"/>
              </a:rPr>
              <a:t>successfully";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35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74650" y="1365250"/>
          <a:ext cx="8496299" cy="50011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3255"/>
                <a:gridCol w="2997199"/>
                <a:gridCol w="3585845"/>
              </a:tblGrid>
              <a:tr h="337438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Operation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ID-Array Complexity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Singly-linked list</a:t>
                      </a:r>
                      <a:r>
                        <a:rPr sz="16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Complexity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9852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Insert at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beginning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O(n)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O(1)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Insert at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end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O(1)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O(1) if the list has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tail</a:t>
                      </a:r>
                      <a:r>
                        <a:rPr sz="1600" b="1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reference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O(n) if the list has no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tail</a:t>
                      </a:r>
                      <a:r>
                        <a:rPr sz="1600" b="1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reference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39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Insert at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middle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O(n)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O(n)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Delete at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beginning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O(n)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O(1)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Delete at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end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O(1)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O(n)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511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Delete at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middle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O(n):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170" marR="332105" indent="15049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O(1) access followed by O(n)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shift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O(n):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4386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O(n) search, followed by O(1)</a:t>
                      </a:r>
                      <a:r>
                        <a:rPr sz="16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delete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2051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Search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827405" algn="l"/>
                        </a:tabLst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O(n)	linear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search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986790" algn="l"/>
                        </a:tabLst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O(log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n)	Binary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search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O(n)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5449">
                <a:tc>
                  <a:txBody>
                    <a:bodyPr/>
                    <a:lstStyle/>
                    <a:p>
                      <a:pPr marL="90170" marR="3625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Indexing: What</a:t>
                      </a:r>
                      <a:r>
                        <a:rPr sz="16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is  the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element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at a  given position</a:t>
                      </a:r>
                      <a:r>
                        <a:rPr sz="16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k?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O(1)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O(n)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98194" y="241808"/>
            <a:ext cx="59823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43255" algn="l"/>
                <a:tab pos="1894205" algn="l"/>
                <a:tab pos="2063750" algn="l"/>
                <a:tab pos="2618105" algn="l"/>
                <a:tab pos="2708910" algn="l"/>
                <a:tab pos="4073525" algn="l"/>
              </a:tabLst>
            </a:pPr>
            <a:r>
              <a:rPr sz="2400" spc="-13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spc="105" dirty="0">
                <a:solidFill>
                  <a:srgbClr val="FF0000"/>
                </a:solidFill>
                <a:latin typeface="Times New Roman"/>
                <a:cs typeface="Times New Roman"/>
              </a:rPr>
              <a:t>OM</a:t>
            </a:r>
            <a:r>
              <a:rPr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400" spc="-114" dirty="0">
                <a:solidFill>
                  <a:srgbClr val="FF0000"/>
                </a:solidFill>
                <a:latin typeface="Times New Roman"/>
                <a:cs typeface="Times New Roman"/>
              </a:rPr>
              <a:t>LE</a:t>
            </a:r>
            <a:r>
              <a:rPr sz="2400" spc="-145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spc="9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spc="-31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8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spc="6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36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ARIOU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14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spc="5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400" spc="-8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400" spc="-24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55" dirty="0">
                <a:solidFill>
                  <a:srgbClr val="FF0000"/>
                </a:solidFill>
                <a:latin typeface="Times New Roman"/>
                <a:cs typeface="Times New Roman"/>
              </a:rPr>
              <a:t>TI</a:t>
            </a:r>
            <a:r>
              <a:rPr sz="2400" spc="9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NS  </a:t>
            </a:r>
            <a:r>
              <a:rPr sz="2400" spc="40" dirty="0">
                <a:solidFill>
                  <a:srgbClr val="FF0000"/>
                </a:solidFill>
                <a:latin typeface="Times New Roman"/>
                <a:cs typeface="Times New Roman"/>
              </a:rPr>
              <a:t>IN	</a:t>
            </a:r>
            <a:r>
              <a:rPr sz="2400" spc="-175" dirty="0">
                <a:solidFill>
                  <a:srgbClr val="FF0000"/>
                </a:solidFill>
                <a:latin typeface="Times New Roman"/>
                <a:cs typeface="Times New Roman"/>
              </a:rPr>
              <a:t>ARRAYS	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AND		</a:t>
            </a:r>
            <a:r>
              <a:rPr sz="2400" spc="-125" dirty="0">
                <a:solidFill>
                  <a:srgbClr val="FF0000"/>
                </a:solidFill>
                <a:latin typeface="Times New Roman"/>
                <a:cs typeface="Times New Roman"/>
              </a:rPr>
              <a:t>SLL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1553" y="179323"/>
            <a:ext cx="44596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2620" algn="l"/>
                <a:tab pos="3665220" algn="l"/>
              </a:tabLst>
            </a:pPr>
            <a:r>
              <a:rPr sz="4500" spc="-5" dirty="0"/>
              <a:t>Doubl</a:t>
            </a:r>
            <a:r>
              <a:rPr sz="4500" dirty="0"/>
              <a:t>y	</a:t>
            </a:r>
            <a:r>
              <a:rPr sz="4500" spc="-5" dirty="0"/>
              <a:t>Lin</a:t>
            </a:r>
            <a:r>
              <a:rPr sz="4500" spc="-155" dirty="0"/>
              <a:t>k</a:t>
            </a:r>
            <a:r>
              <a:rPr sz="4500" dirty="0"/>
              <a:t>ed	</a:t>
            </a:r>
            <a:r>
              <a:rPr sz="4500" spc="-5" dirty="0"/>
              <a:t>Li</a:t>
            </a:r>
            <a:r>
              <a:rPr sz="4500" spc="-40" dirty="0"/>
              <a:t>s</a:t>
            </a:r>
            <a:r>
              <a:rPr sz="4500" dirty="0"/>
              <a:t>t</a:t>
            </a:r>
            <a:endParaRPr sz="4500"/>
          </a:p>
        </p:txBody>
      </p:sp>
      <p:sp>
        <p:nvSpPr>
          <p:cNvPr id="8" name="object 8"/>
          <p:cNvSpPr txBox="1"/>
          <p:nvPr/>
        </p:nvSpPr>
        <p:spPr>
          <a:xfrm>
            <a:off x="444500" y="1372870"/>
            <a:ext cx="7833359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0" marR="5080" indent="-915035">
              <a:lnSpc>
                <a:spcPct val="100000"/>
              </a:lnSpc>
              <a:spcBef>
                <a:spcPts val="105"/>
              </a:spcBef>
              <a:tabLst>
                <a:tab pos="417195" algn="l"/>
              </a:tabLst>
            </a:pPr>
            <a:r>
              <a:rPr sz="2000" b="1" spc="-185" dirty="0">
                <a:solidFill>
                  <a:srgbClr val="0A5294"/>
                </a:solidFill>
                <a:latin typeface="Arial"/>
                <a:cs typeface="Arial"/>
              </a:rPr>
              <a:t>1.	</a:t>
            </a:r>
            <a:r>
              <a:rPr sz="2000" b="1" spc="20" dirty="0">
                <a:solidFill>
                  <a:srgbClr val="0A5294"/>
                </a:solidFill>
                <a:latin typeface="Arial"/>
                <a:cs typeface="Arial"/>
              </a:rPr>
              <a:t>Doubly</a:t>
            </a:r>
            <a:r>
              <a:rPr sz="2000" b="1" spc="-155" dirty="0">
                <a:solidFill>
                  <a:srgbClr val="0A5294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0A5294"/>
                </a:solidFill>
                <a:latin typeface="Arial"/>
                <a:cs typeface="Arial"/>
              </a:rPr>
              <a:t>linked</a:t>
            </a:r>
            <a:r>
              <a:rPr sz="2000" b="1" spc="-95" dirty="0">
                <a:solidFill>
                  <a:srgbClr val="0A5294"/>
                </a:solidFill>
                <a:latin typeface="Arial"/>
                <a:cs typeface="Arial"/>
              </a:rPr>
              <a:t> </a:t>
            </a:r>
            <a:r>
              <a:rPr sz="2000" b="1" spc="25" dirty="0">
                <a:solidFill>
                  <a:srgbClr val="0A5294"/>
                </a:solidFill>
                <a:latin typeface="Arial"/>
                <a:cs typeface="Arial"/>
              </a:rPr>
              <a:t>list</a:t>
            </a:r>
            <a:r>
              <a:rPr sz="2000" b="1" spc="-40" dirty="0">
                <a:solidFill>
                  <a:srgbClr val="0A5294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A5294"/>
                </a:solidFill>
                <a:latin typeface="Times New Roman"/>
                <a:cs typeface="Times New Roman"/>
              </a:rPr>
              <a:t>is</a:t>
            </a:r>
            <a:r>
              <a:rPr sz="2000" spc="-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70" dirty="0">
                <a:solidFill>
                  <a:srgbClr val="0A5294"/>
                </a:solidFill>
                <a:latin typeface="Times New Roman"/>
                <a:cs typeface="Times New Roman"/>
              </a:rPr>
              <a:t>a</a:t>
            </a:r>
            <a:r>
              <a:rPr sz="2000" spc="-4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0A5294"/>
                </a:solidFill>
                <a:latin typeface="Times New Roman"/>
                <a:cs typeface="Times New Roman"/>
              </a:rPr>
              <a:t>linked</a:t>
            </a:r>
            <a:r>
              <a:rPr sz="2000" spc="-4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0A5294"/>
                </a:solidFill>
                <a:latin typeface="Times New Roman"/>
                <a:cs typeface="Times New Roman"/>
              </a:rPr>
              <a:t>data</a:t>
            </a:r>
            <a:r>
              <a:rPr sz="2000" spc="-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100" dirty="0">
                <a:solidFill>
                  <a:srgbClr val="0A5294"/>
                </a:solidFill>
                <a:latin typeface="Times New Roman"/>
                <a:cs typeface="Times New Roman"/>
              </a:rPr>
              <a:t>structure</a:t>
            </a:r>
            <a:r>
              <a:rPr sz="2000" spc="-1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130" dirty="0">
                <a:solidFill>
                  <a:srgbClr val="0A5294"/>
                </a:solidFill>
                <a:latin typeface="Times New Roman"/>
                <a:cs typeface="Times New Roman"/>
              </a:rPr>
              <a:t>that</a:t>
            </a:r>
            <a:r>
              <a:rPr sz="2000" spc="-10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0A5294"/>
                </a:solidFill>
                <a:latin typeface="Times New Roman"/>
                <a:cs typeface="Times New Roman"/>
              </a:rPr>
              <a:t>consists</a:t>
            </a:r>
            <a:r>
              <a:rPr sz="2000" spc="-11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0A5294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70" dirty="0">
                <a:solidFill>
                  <a:srgbClr val="0A5294"/>
                </a:solidFill>
                <a:latin typeface="Times New Roman"/>
                <a:cs typeface="Times New Roman"/>
              </a:rPr>
              <a:t>a</a:t>
            </a:r>
            <a:r>
              <a:rPr sz="2000" spc="-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85" dirty="0">
                <a:solidFill>
                  <a:srgbClr val="0A5294"/>
                </a:solidFill>
                <a:latin typeface="Times New Roman"/>
                <a:cs typeface="Times New Roman"/>
              </a:rPr>
              <a:t>set</a:t>
            </a:r>
            <a:r>
              <a:rPr sz="2000" spc="-10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0A5294"/>
                </a:solidFill>
                <a:latin typeface="Times New Roman"/>
                <a:cs typeface="Times New Roman"/>
              </a:rPr>
              <a:t>of  </a:t>
            </a:r>
            <a:r>
              <a:rPr sz="2000" spc="60" dirty="0">
                <a:solidFill>
                  <a:srgbClr val="0A5294"/>
                </a:solidFill>
                <a:latin typeface="Times New Roman"/>
                <a:cs typeface="Times New Roman"/>
              </a:rPr>
              <a:t>sequentially </a:t>
            </a:r>
            <a:r>
              <a:rPr sz="2000" spc="65" dirty="0">
                <a:solidFill>
                  <a:srgbClr val="0A5294"/>
                </a:solidFill>
                <a:latin typeface="Times New Roman"/>
                <a:cs typeface="Times New Roman"/>
              </a:rPr>
              <a:t>linked records</a:t>
            </a:r>
            <a:r>
              <a:rPr sz="2000" spc="-3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0A5294"/>
                </a:solidFill>
                <a:latin typeface="Times New Roman"/>
                <a:cs typeface="Times New Roman"/>
              </a:rPr>
              <a:t>called </a:t>
            </a:r>
            <a:r>
              <a:rPr sz="2000" spc="75" dirty="0">
                <a:solidFill>
                  <a:srgbClr val="0A5294"/>
                </a:solidFill>
                <a:latin typeface="Times New Roman"/>
                <a:cs typeface="Times New Roman"/>
              </a:rPr>
              <a:t>nodes.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2409570"/>
            <a:ext cx="2768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0A5294"/>
                </a:solidFill>
                <a:latin typeface="Times New Roman"/>
                <a:cs typeface="Times New Roman"/>
              </a:rPr>
              <a:t>2</a:t>
            </a:r>
            <a:r>
              <a:rPr sz="2000" spc="-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0A5294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3637" y="2349220"/>
            <a:ext cx="4932680" cy="1854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80"/>
              </a:spcBef>
            </a:pPr>
            <a:r>
              <a:rPr sz="2000" spc="50" dirty="0">
                <a:solidFill>
                  <a:srgbClr val="0A5294"/>
                </a:solidFill>
                <a:latin typeface="Times New Roman"/>
                <a:cs typeface="Times New Roman"/>
              </a:rPr>
              <a:t>Each </a:t>
            </a:r>
            <a:r>
              <a:rPr sz="2000" spc="105" dirty="0">
                <a:solidFill>
                  <a:srgbClr val="0A5294"/>
                </a:solidFill>
                <a:latin typeface="Times New Roman"/>
                <a:cs typeface="Times New Roman"/>
              </a:rPr>
              <a:t>node </a:t>
            </a:r>
            <a:r>
              <a:rPr sz="2000" spc="80" dirty="0">
                <a:solidFill>
                  <a:srgbClr val="0A5294"/>
                </a:solidFill>
                <a:latin typeface="Times New Roman"/>
                <a:cs typeface="Times New Roman"/>
              </a:rPr>
              <a:t>contains </a:t>
            </a:r>
            <a:r>
              <a:rPr sz="2000" spc="105" dirty="0">
                <a:solidFill>
                  <a:srgbClr val="0A5294"/>
                </a:solidFill>
                <a:latin typeface="Times New Roman"/>
                <a:cs typeface="Times New Roman"/>
              </a:rPr>
              <a:t>three </a:t>
            </a:r>
            <a:r>
              <a:rPr sz="2000" spc="40" dirty="0">
                <a:solidFill>
                  <a:srgbClr val="0A5294"/>
                </a:solidFill>
                <a:latin typeface="Times New Roman"/>
                <a:cs typeface="Times New Roman"/>
              </a:rPr>
              <a:t>fields</a:t>
            </a:r>
            <a:r>
              <a:rPr sz="2000" spc="-18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A5294"/>
                </a:solidFill>
                <a:latin typeface="Times New Roman"/>
                <a:cs typeface="Times New Roman"/>
              </a:rPr>
              <a:t>::</a:t>
            </a:r>
            <a:endParaRPr sz="2000">
              <a:latin typeface="Times New Roman"/>
              <a:cs typeface="Times New Roman"/>
            </a:endParaRPr>
          </a:p>
          <a:p>
            <a:pPr marL="140335" algn="just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A5294"/>
                </a:solidFill>
                <a:latin typeface="Times New Roman"/>
                <a:cs typeface="Times New Roman"/>
              </a:rPr>
              <a:t>-: </a:t>
            </a:r>
            <a:r>
              <a:rPr sz="2000" spc="100" dirty="0">
                <a:solidFill>
                  <a:srgbClr val="0A5294"/>
                </a:solidFill>
                <a:latin typeface="Times New Roman"/>
                <a:cs typeface="Times New Roman"/>
              </a:rPr>
              <a:t>one </a:t>
            </a:r>
            <a:r>
              <a:rPr sz="2000" spc="15" dirty="0">
                <a:solidFill>
                  <a:srgbClr val="0A5294"/>
                </a:solidFill>
                <a:latin typeface="Times New Roman"/>
                <a:cs typeface="Times New Roman"/>
              </a:rPr>
              <a:t>is </a:t>
            </a:r>
            <a:r>
              <a:rPr sz="2000" spc="105" dirty="0">
                <a:solidFill>
                  <a:srgbClr val="0A5294"/>
                </a:solidFill>
                <a:latin typeface="Times New Roman"/>
                <a:cs typeface="Times New Roman"/>
              </a:rPr>
              <a:t>data part </a:t>
            </a:r>
            <a:r>
              <a:rPr sz="2000" spc="70" dirty="0">
                <a:solidFill>
                  <a:srgbClr val="0A5294"/>
                </a:solidFill>
                <a:latin typeface="Times New Roman"/>
                <a:cs typeface="Times New Roman"/>
              </a:rPr>
              <a:t>which </a:t>
            </a:r>
            <a:r>
              <a:rPr sz="2000" spc="85" dirty="0">
                <a:solidFill>
                  <a:srgbClr val="0A5294"/>
                </a:solidFill>
                <a:latin typeface="Times New Roman"/>
                <a:cs typeface="Times New Roman"/>
              </a:rPr>
              <a:t>contain </a:t>
            </a:r>
            <a:r>
              <a:rPr sz="2000" spc="105" dirty="0">
                <a:solidFill>
                  <a:srgbClr val="0A5294"/>
                </a:solidFill>
                <a:latin typeface="Times New Roman"/>
                <a:cs typeface="Times New Roman"/>
              </a:rPr>
              <a:t>data</a:t>
            </a:r>
            <a:r>
              <a:rPr sz="2000" spc="-1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A5294"/>
                </a:solidFill>
                <a:latin typeface="Times New Roman"/>
                <a:cs typeface="Times New Roman"/>
              </a:rPr>
              <a:t>only.</a:t>
            </a:r>
            <a:endParaRPr sz="2000">
              <a:latin typeface="Times New Roman"/>
              <a:cs typeface="Times New Roman"/>
            </a:endParaRPr>
          </a:p>
          <a:p>
            <a:pPr marL="325120" marR="5080" indent="-184785" algn="just">
              <a:lnSpc>
                <a:spcPct val="120000"/>
              </a:lnSpc>
            </a:pPr>
            <a:r>
              <a:rPr sz="2000" spc="40" dirty="0">
                <a:solidFill>
                  <a:srgbClr val="0A5294"/>
                </a:solidFill>
                <a:latin typeface="Times New Roman"/>
                <a:cs typeface="Times New Roman"/>
              </a:rPr>
              <a:t>-:two </a:t>
            </a:r>
            <a:r>
              <a:rPr sz="2000" spc="110" dirty="0">
                <a:solidFill>
                  <a:srgbClr val="0A5294"/>
                </a:solidFill>
                <a:latin typeface="Times New Roman"/>
                <a:cs typeface="Times New Roman"/>
              </a:rPr>
              <a:t>other </a:t>
            </a:r>
            <a:r>
              <a:rPr sz="2000" spc="40" dirty="0">
                <a:solidFill>
                  <a:srgbClr val="0A5294"/>
                </a:solidFill>
                <a:latin typeface="Times New Roman"/>
                <a:cs typeface="Times New Roman"/>
              </a:rPr>
              <a:t>field </a:t>
            </a:r>
            <a:r>
              <a:rPr sz="2000" spc="15" dirty="0">
                <a:solidFill>
                  <a:srgbClr val="0A5294"/>
                </a:solidFill>
                <a:latin typeface="Times New Roman"/>
                <a:cs typeface="Times New Roman"/>
              </a:rPr>
              <a:t>is </a:t>
            </a:r>
            <a:r>
              <a:rPr sz="2000" spc="55" dirty="0">
                <a:solidFill>
                  <a:srgbClr val="0A5294"/>
                </a:solidFill>
                <a:latin typeface="Times New Roman"/>
                <a:cs typeface="Times New Roman"/>
              </a:rPr>
              <a:t>links </a:t>
            </a:r>
            <a:r>
              <a:rPr sz="2000" spc="105" dirty="0">
                <a:solidFill>
                  <a:srgbClr val="0A5294"/>
                </a:solidFill>
                <a:latin typeface="Times New Roman"/>
                <a:cs typeface="Times New Roman"/>
              </a:rPr>
              <a:t>part </a:t>
            </a:r>
            <a:r>
              <a:rPr sz="2000" spc="130" dirty="0">
                <a:solidFill>
                  <a:srgbClr val="0A5294"/>
                </a:solidFill>
                <a:latin typeface="Times New Roman"/>
                <a:cs typeface="Times New Roman"/>
              </a:rPr>
              <a:t>that </a:t>
            </a:r>
            <a:r>
              <a:rPr sz="2000" spc="70" dirty="0">
                <a:solidFill>
                  <a:srgbClr val="0A5294"/>
                </a:solidFill>
                <a:latin typeface="Times New Roman"/>
                <a:cs typeface="Times New Roman"/>
              </a:rPr>
              <a:t>are </a:t>
            </a:r>
            <a:r>
              <a:rPr sz="2000" spc="100" dirty="0">
                <a:solidFill>
                  <a:srgbClr val="0A5294"/>
                </a:solidFill>
                <a:latin typeface="Times New Roman"/>
                <a:cs typeface="Times New Roman"/>
              </a:rPr>
              <a:t>point  </a:t>
            </a:r>
            <a:r>
              <a:rPr sz="2000" spc="90" dirty="0">
                <a:solidFill>
                  <a:srgbClr val="0A5294"/>
                </a:solidFill>
                <a:latin typeface="Times New Roman"/>
                <a:cs typeface="Times New Roman"/>
              </a:rPr>
              <a:t>or</a:t>
            </a:r>
            <a:r>
              <a:rPr sz="2000" spc="-114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55" dirty="0">
                <a:solidFill>
                  <a:srgbClr val="0A5294"/>
                </a:solidFill>
                <a:latin typeface="Times New Roman"/>
                <a:cs typeface="Times New Roman"/>
              </a:rPr>
              <a:t>references</a:t>
            </a:r>
            <a:r>
              <a:rPr sz="2000" spc="-8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0A5294"/>
                </a:solidFill>
                <a:latin typeface="Times New Roman"/>
                <a:cs typeface="Times New Roman"/>
              </a:rPr>
              <a:t>to</a:t>
            </a:r>
            <a:r>
              <a:rPr sz="2000" spc="-9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125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000" spc="-8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0A5294"/>
                </a:solidFill>
                <a:latin typeface="Times New Roman"/>
                <a:cs typeface="Times New Roman"/>
              </a:rPr>
              <a:t>previous</a:t>
            </a:r>
            <a:r>
              <a:rPr sz="2000" spc="-114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0A5294"/>
                </a:solidFill>
                <a:latin typeface="Times New Roman"/>
                <a:cs typeface="Times New Roman"/>
              </a:rPr>
              <a:t>or</a:t>
            </a:r>
            <a:r>
              <a:rPr sz="2000" spc="-10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0A5294"/>
                </a:solidFill>
                <a:latin typeface="Times New Roman"/>
                <a:cs typeface="Times New Roman"/>
              </a:rPr>
              <a:t>to</a:t>
            </a:r>
            <a:r>
              <a:rPr sz="2000" spc="-9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125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000" spc="-6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0A5294"/>
                </a:solidFill>
                <a:latin typeface="Times New Roman"/>
                <a:cs typeface="Times New Roman"/>
              </a:rPr>
              <a:t>next  </a:t>
            </a:r>
            <a:r>
              <a:rPr sz="2000" spc="105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r>
              <a:rPr sz="2000" spc="-6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85" dirty="0">
                <a:solidFill>
                  <a:srgbClr val="0A5294"/>
                </a:solidFill>
                <a:latin typeface="Times New Roman"/>
                <a:cs typeface="Times New Roman"/>
              </a:rPr>
              <a:t>in</a:t>
            </a:r>
            <a:r>
              <a:rPr sz="2000" spc="-5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125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000" spc="-10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0A5294"/>
                </a:solidFill>
                <a:latin typeface="Times New Roman"/>
                <a:cs typeface="Times New Roman"/>
              </a:rPr>
              <a:t>sequence</a:t>
            </a:r>
            <a:r>
              <a:rPr sz="2000" spc="-8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0A5294"/>
                </a:solidFill>
                <a:latin typeface="Times New Roman"/>
                <a:cs typeface="Times New Roman"/>
              </a:rPr>
              <a:t>of</a:t>
            </a:r>
            <a:r>
              <a:rPr sz="2000" spc="3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0A5294"/>
                </a:solidFill>
                <a:latin typeface="Times New Roman"/>
                <a:cs typeface="Times New Roman"/>
              </a:rPr>
              <a:t>nodes.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4604384"/>
            <a:ext cx="2076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solidFill>
                  <a:srgbClr val="0A5294"/>
                </a:solidFill>
                <a:latin typeface="Times New Roman"/>
                <a:cs typeface="Times New Roman"/>
              </a:rPr>
              <a:t>3.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90267" y="4544034"/>
            <a:ext cx="59131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marR="5080" indent="-76200">
              <a:lnSpc>
                <a:spcPct val="120000"/>
              </a:lnSpc>
              <a:spcBef>
                <a:spcPts val="100"/>
              </a:spcBef>
            </a:pPr>
            <a:r>
              <a:rPr sz="2000" spc="75" dirty="0">
                <a:solidFill>
                  <a:srgbClr val="0A5294"/>
                </a:solidFill>
                <a:latin typeface="Times New Roman"/>
                <a:cs typeface="Times New Roman"/>
              </a:rPr>
              <a:t>The beginning </a:t>
            </a:r>
            <a:r>
              <a:rPr sz="2000" spc="125" dirty="0">
                <a:solidFill>
                  <a:srgbClr val="0A5294"/>
                </a:solidFill>
                <a:latin typeface="Times New Roman"/>
                <a:cs typeface="Times New Roman"/>
              </a:rPr>
              <a:t>and </a:t>
            </a:r>
            <a:r>
              <a:rPr sz="2000" spc="95" dirty="0">
                <a:solidFill>
                  <a:srgbClr val="0A5294"/>
                </a:solidFill>
                <a:latin typeface="Times New Roman"/>
                <a:cs typeface="Times New Roman"/>
              </a:rPr>
              <a:t>ending </a:t>
            </a:r>
            <a:r>
              <a:rPr sz="2000" spc="80" dirty="0">
                <a:solidFill>
                  <a:srgbClr val="0A5294"/>
                </a:solidFill>
                <a:latin typeface="Times New Roman"/>
                <a:cs typeface="Times New Roman"/>
              </a:rPr>
              <a:t>nodes' </a:t>
            </a:r>
            <a:r>
              <a:rPr sz="2000" b="1" spc="-20" dirty="0">
                <a:solidFill>
                  <a:srgbClr val="0A5294"/>
                </a:solidFill>
                <a:latin typeface="Arial"/>
                <a:cs typeface="Arial"/>
              </a:rPr>
              <a:t>previous</a:t>
            </a:r>
            <a:r>
              <a:rPr sz="2000" b="1" spc="-385" dirty="0">
                <a:solidFill>
                  <a:srgbClr val="0A5294"/>
                </a:solidFill>
                <a:latin typeface="Arial"/>
                <a:cs typeface="Arial"/>
              </a:rPr>
              <a:t> </a:t>
            </a:r>
            <a:r>
              <a:rPr sz="2000" spc="125" dirty="0">
                <a:solidFill>
                  <a:srgbClr val="0A5294"/>
                </a:solidFill>
                <a:latin typeface="Times New Roman"/>
                <a:cs typeface="Times New Roman"/>
              </a:rPr>
              <a:t>and </a:t>
            </a:r>
            <a:r>
              <a:rPr sz="2000" b="1" spc="20" dirty="0">
                <a:solidFill>
                  <a:srgbClr val="0A5294"/>
                </a:solidFill>
                <a:latin typeface="Arial"/>
                <a:cs typeface="Arial"/>
              </a:rPr>
              <a:t>next  </a:t>
            </a:r>
            <a:r>
              <a:rPr sz="2000" spc="45" dirty="0">
                <a:solidFill>
                  <a:srgbClr val="0A5294"/>
                </a:solidFill>
                <a:latin typeface="Times New Roman"/>
                <a:cs typeface="Times New Roman"/>
              </a:rPr>
              <a:t>links, </a:t>
            </a:r>
            <a:r>
              <a:rPr sz="2000" spc="20" dirty="0">
                <a:solidFill>
                  <a:srgbClr val="0A5294"/>
                </a:solidFill>
                <a:latin typeface="Times New Roman"/>
                <a:cs typeface="Times New Roman"/>
              </a:rPr>
              <a:t>respectively, </a:t>
            </a:r>
            <a:r>
              <a:rPr sz="2000" spc="100" dirty="0">
                <a:solidFill>
                  <a:srgbClr val="0A5294"/>
                </a:solidFill>
                <a:latin typeface="Times New Roman"/>
                <a:cs typeface="Times New Roman"/>
              </a:rPr>
              <a:t>point </a:t>
            </a:r>
            <a:r>
              <a:rPr sz="2000" spc="105" dirty="0">
                <a:solidFill>
                  <a:srgbClr val="0A5294"/>
                </a:solidFill>
                <a:latin typeface="Times New Roman"/>
                <a:cs typeface="Times New Roman"/>
              </a:rPr>
              <a:t>to </a:t>
            </a:r>
            <a:r>
              <a:rPr sz="2000" spc="90" dirty="0">
                <a:solidFill>
                  <a:srgbClr val="0A5294"/>
                </a:solidFill>
                <a:latin typeface="Times New Roman"/>
                <a:cs typeface="Times New Roman"/>
              </a:rPr>
              <a:t>some kind </a:t>
            </a:r>
            <a:r>
              <a:rPr sz="2000" spc="15" dirty="0">
                <a:solidFill>
                  <a:srgbClr val="0A5294"/>
                </a:solidFill>
                <a:latin typeface="Times New Roman"/>
                <a:cs typeface="Times New Roman"/>
              </a:rPr>
              <a:t>of </a:t>
            </a:r>
            <a:r>
              <a:rPr sz="2000" spc="80" dirty="0">
                <a:solidFill>
                  <a:srgbClr val="0A5294"/>
                </a:solidFill>
                <a:latin typeface="Times New Roman"/>
                <a:cs typeface="Times New Roman"/>
              </a:rPr>
              <a:t>terminator,  </a:t>
            </a:r>
            <a:r>
              <a:rPr sz="2000" spc="30" dirty="0">
                <a:solidFill>
                  <a:srgbClr val="0A5294"/>
                </a:solidFill>
                <a:latin typeface="Times New Roman"/>
                <a:cs typeface="Times New Roman"/>
              </a:rPr>
              <a:t>typically</a:t>
            </a:r>
            <a:r>
              <a:rPr sz="2000" spc="-10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0A5294"/>
                </a:solidFill>
                <a:latin typeface="Times New Roman"/>
                <a:cs typeface="Times New Roman"/>
              </a:rPr>
              <a:t>a</a:t>
            </a:r>
            <a:r>
              <a:rPr sz="2000" spc="-8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0A5294"/>
                </a:solidFill>
                <a:latin typeface="Times New Roman"/>
                <a:cs typeface="Times New Roman"/>
              </a:rPr>
              <a:t>sentinel</a:t>
            </a:r>
            <a:r>
              <a:rPr sz="2000" spc="-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r>
              <a:rPr sz="2000" spc="-1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0A5294"/>
                </a:solidFill>
                <a:latin typeface="Times New Roman"/>
                <a:cs typeface="Times New Roman"/>
              </a:rPr>
              <a:t>or</a:t>
            </a:r>
            <a:r>
              <a:rPr sz="2000" spc="-7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0A5294"/>
                </a:solidFill>
                <a:latin typeface="Times New Roman"/>
                <a:cs typeface="Times New Roman"/>
              </a:rPr>
              <a:t>null</a:t>
            </a:r>
            <a:r>
              <a:rPr sz="2000" spc="-3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0A5294"/>
                </a:solidFill>
                <a:latin typeface="Times New Roman"/>
                <a:cs typeface="Times New Roman"/>
              </a:rPr>
              <a:t>to</a:t>
            </a:r>
            <a:r>
              <a:rPr sz="2000" spc="-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0A5294"/>
                </a:solidFill>
                <a:latin typeface="Times New Roman"/>
                <a:cs typeface="Times New Roman"/>
              </a:rPr>
              <a:t>facilitate</a:t>
            </a:r>
            <a:r>
              <a:rPr sz="2000" spc="-8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45" dirty="0">
                <a:solidFill>
                  <a:srgbClr val="0A5294"/>
                </a:solidFill>
                <a:latin typeface="Times New Roman"/>
                <a:cs typeface="Times New Roman"/>
              </a:rPr>
              <a:t>traversal  </a:t>
            </a:r>
            <a:r>
              <a:rPr sz="2000" spc="15" dirty="0">
                <a:solidFill>
                  <a:srgbClr val="0A5294"/>
                </a:solidFill>
                <a:latin typeface="Times New Roman"/>
                <a:cs typeface="Times New Roman"/>
              </a:rPr>
              <a:t>of </a:t>
            </a:r>
            <a:r>
              <a:rPr sz="2000" spc="125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000" spc="-5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0A5294"/>
                </a:solidFill>
                <a:latin typeface="Times New Roman"/>
                <a:cs typeface="Times New Roman"/>
              </a:rPr>
              <a:t>list.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14242" y="487121"/>
            <a:ext cx="98107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140" dirty="0">
                <a:solidFill>
                  <a:srgbClr val="0A5294"/>
                </a:solidFill>
                <a:latin typeface="Times New Roman"/>
                <a:cs typeface="Times New Roman"/>
              </a:rPr>
              <a:t>N</a:t>
            </a:r>
            <a:r>
              <a:rPr sz="2600" spc="150" dirty="0">
                <a:solidFill>
                  <a:srgbClr val="0A5294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0A5294"/>
                </a:solidFill>
                <a:latin typeface="Times New Roman"/>
                <a:cs typeface="Times New Roman"/>
              </a:rPr>
              <a:t>DE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3548" y="2310206"/>
            <a:ext cx="24892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25" dirty="0">
                <a:latin typeface="Times New Roman"/>
                <a:cs typeface="Times New Roman"/>
              </a:rPr>
              <a:t>A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0415" y="2310206"/>
            <a:ext cx="22352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80" dirty="0">
                <a:latin typeface="Times New Roman"/>
                <a:cs typeface="Times New Roman"/>
              </a:rPr>
              <a:t>B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03347" y="2310206"/>
            <a:ext cx="2413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40" dirty="0">
                <a:latin typeface="Times New Roman"/>
                <a:cs typeface="Times New Roman"/>
              </a:rPr>
              <a:t>C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4688204"/>
            <a:ext cx="8629015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sz="2600" spc="-125" dirty="0">
                <a:solidFill>
                  <a:srgbClr val="0A5294"/>
                </a:solidFill>
                <a:latin typeface="Times New Roman"/>
                <a:cs typeface="Times New Roman"/>
              </a:rPr>
              <a:t>A</a:t>
            </a:r>
            <a:r>
              <a:rPr sz="2600" spc="-114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0A5294"/>
                </a:solidFill>
                <a:latin typeface="Times New Roman"/>
                <a:cs typeface="Times New Roman"/>
              </a:rPr>
              <a:t>doubly</a:t>
            </a:r>
            <a:r>
              <a:rPr sz="2600" spc="-10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0A5294"/>
                </a:solidFill>
                <a:latin typeface="Times New Roman"/>
                <a:cs typeface="Times New Roman"/>
              </a:rPr>
              <a:t>linked</a:t>
            </a:r>
            <a:r>
              <a:rPr sz="2600" spc="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60" dirty="0">
                <a:solidFill>
                  <a:srgbClr val="0A5294"/>
                </a:solidFill>
                <a:latin typeface="Times New Roman"/>
                <a:cs typeface="Times New Roman"/>
              </a:rPr>
              <a:t>list</a:t>
            </a:r>
            <a:r>
              <a:rPr sz="2600" spc="-13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0A5294"/>
                </a:solidFill>
                <a:latin typeface="Times New Roman"/>
                <a:cs typeface="Times New Roman"/>
              </a:rPr>
              <a:t>contain</a:t>
            </a:r>
            <a:r>
              <a:rPr sz="2600" spc="-8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35" dirty="0">
                <a:solidFill>
                  <a:srgbClr val="0A5294"/>
                </a:solidFill>
                <a:latin typeface="Times New Roman"/>
                <a:cs typeface="Times New Roman"/>
              </a:rPr>
              <a:t>three</a:t>
            </a:r>
            <a:r>
              <a:rPr sz="2600" spc="-7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35" dirty="0">
                <a:solidFill>
                  <a:srgbClr val="0A5294"/>
                </a:solidFill>
                <a:latin typeface="Times New Roman"/>
                <a:cs typeface="Times New Roman"/>
              </a:rPr>
              <a:t>fields:</a:t>
            </a:r>
            <a:r>
              <a:rPr sz="2600" spc="-8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55" dirty="0">
                <a:solidFill>
                  <a:srgbClr val="0A5294"/>
                </a:solidFill>
                <a:latin typeface="Times New Roman"/>
                <a:cs typeface="Times New Roman"/>
              </a:rPr>
              <a:t>an</a:t>
            </a:r>
            <a:r>
              <a:rPr sz="2600" spc="-3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0A5294"/>
                </a:solidFill>
                <a:latin typeface="Times New Roman"/>
                <a:cs typeface="Times New Roman"/>
              </a:rPr>
              <a:t>integer</a:t>
            </a:r>
            <a:r>
              <a:rPr sz="2600" spc="-16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0A5294"/>
                </a:solidFill>
                <a:latin typeface="Times New Roman"/>
                <a:cs typeface="Times New Roman"/>
              </a:rPr>
              <a:t>value,</a:t>
            </a:r>
            <a:r>
              <a:rPr sz="2600" spc="-5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0A5294"/>
                </a:solidFill>
                <a:latin typeface="Times New Roman"/>
                <a:cs typeface="Times New Roman"/>
              </a:rPr>
              <a:t>the  </a:t>
            </a:r>
            <a:r>
              <a:rPr sz="2600" spc="80" dirty="0">
                <a:solidFill>
                  <a:srgbClr val="0A5294"/>
                </a:solidFill>
                <a:latin typeface="Times New Roman"/>
                <a:cs typeface="Times New Roman"/>
              </a:rPr>
              <a:t>link</a:t>
            </a:r>
            <a:r>
              <a:rPr sz="2600" spc="-8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35" dirty="0">
                <a:solidFill>
                  <a:srgbClr val="0A5294"/>
                </a:solidFill>
                <a:latin typeface="Times New Roman"/>
                <a:cs typeface="Times New Roman"/>
              </a:rPr>
              <a:t>to</a:t>
            </a:r>
            <a:r>
              <a:rPr sz="2600" spc="-10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600" spc="-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0A5294"/>
                </a:solidFill>
                <a:latin typeface="Times New Roman"/>
                <a:cs typeface="Times New Roman"/>
              </a:rPr>
              <a:t>next</a:t>
            </a:r>
            <a:r>
              <a:rPr sz="2600" spc="-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0A5294"/>
                </a:solidFill>
                <a:latin typeface="Times New Roman"/>
                <a:cs typeface="Times New Roman"/>
              </a:rPr>
              <a:t>node,</a:t>
            </a:r>
            <a:r>
              <a:rPr sz="2600" spc="-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0A5294"/>
                </a:solidFill>
                <a:latin typeface="Times New Roman"/>
                <a:cs typeface="Times New Roman"/>
              </a:rPr>
              <a:t>and</a:t>
            </a:r>
            <a:r>
              <a:rPr sz="2600" spc="-3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600" spc="-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rgbClr val="0A5294"/>
                </a:solidFill>
                <a:latin typeface="Times New Roman"/>
                <a:cs typeface="Times New Roman"/>
              </a:rPr>
              <a:t>link</a:t>
            </a:r>
            <a:r>
              <a:rPr sz="2600" spc="-5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35" dirty="0">
                <a:solidFill>
                  <a:srgbClr val="0A5294"/>
                </a:solidFill>
                <a:latin typeface="Times New Roman"/>
                <a:cs typeface="Times New Roman"/>
              </a:rPr>
              <a:t>to</a:t>
            </a:r>
            <a:r>
              <a:rPr sz="2600" spc="-114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600" spc="-11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75" dirty="0">
                <a:solidFill>
                  <a:srgbClr val="0A5294"/>
                </a:solidFill>
                <a:latin typeface="Times New Roman"/>
                <a:cs typeface="Times New Roman"/>
              </a:rPr>
              <a:t>previous</a:t>
            </a:r>
            <a:r>
              <a:rPr sz="2600" spc="-7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20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r>
              <a:rPr sz="2600" spc="12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670050" y="1060450"/>
          <a:ext cx="4495800" cy="370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8600"/>
                <a:gridCol w="1498600"/>
                <a:gridCol w="1498600"/>
              </a:tblGrid>
              <a:tr h="370839"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previous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3600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next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-6350" y="2889250"/>
          <a:ext cx="27432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  <a:gridCol w="914400"/>
                <a:gridCol w="914400"/>
              </a:tblGrid>
              <a:tr h="365760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NULL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3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786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</a:tbl>
          </a:graphicData>
        </a:graphic>
      </p:graphicFrame>
      <p:grpSp>
        <p:nvGrpSpPr>
          <p:cNvPr id="14" name="object 14"/>
          <p:cNvGrpSpPr/>
          <p:nvPr/>
        </p:nvGrpSpPr>
        <p:grpSpPr>
          <a:xfrm>
            <a:off x="3111500" y="3194050"/>
            <a:ext cx="3213100" cy="1009650"/>
            <a:chOff x="3111500" y="3194050"/>
            <a:chExt cx="3213100" cy="1009650"/>
          </a:xfrm>
        </p:grpSpPr>
        <p:sp>
          <p:nvSpPr>
            <p:cNvPr id="15" name="object 15"/>
            <p:cNvSpPr/>
            <p:nvPr/>
          </p:nvSpPr>
          <p:spPr>
            <a:xfrm>
              <a:off x="5562600" y="3194050"/>
              <a:ext cx="762000" cy="591820"/>
            </a:xfrm>
            <a:custGeom>
              <a:avLst/>
              <a:gdLst/>
              <a:ahLst/>
              <a:cxnLst/>
              <a:rect l="l" t="t" r="r" b="b"/>
              <a:pathLst>
                <a:path w="762000" h="591820">
                  <a:moveTo>
                    <a:pt x="736890" y="539750"/>
                  </a:moveTo>
                  <a:lnTo>
                    <a:pt x="667003" y="580517"/>
                  </a:lnTo>
                  <a:lnTo>
                    <a:pt x="665988" y="584326"/>
                  </a:lnTo>
                  <a:lnTo>
                    <a:pt x="669544" y="590423"/>
                  </a:lnTo>
                  <a:lnTo>
                    <a:pt x="673353" y="591438"/>
                  </a:lnTo>
                  <a:lnTo>
                    <a:pt x="751109" y="546100"/>
                  </a:lnTo>
                  <a:lnTo>
                    <a:pt x="749426" y="546100"/>
                  </a:lnTo>
                  <a:lnTo>
                    <a:pt x="749426" y="545211"/>
                  </a:lnTo>
                  <a:lnTo>
                    <a:pt x="746251" y="545211"/>
                  </a:lnTo>
                  <a:lnTo>
                    <a:pt x="736890" y="539750"/>
                  </a:lnTo>
                  <a:close/>
                </a:path>
                <a:path w="762000" h="591820">
                  <a:moveTo>
                    <a:pt x="374650" y="6350"/>
                  </a:moveTo>
                  <a:lnTo>
                    <a:pt x="374650" y="543306"/>
                  </a:lnTo>
                  <a:lnTo>
                    <a:pt x="377444" y="546100"/>
                  </a:lnTo>
                  <a:lnTo>
                    <a:pt x="726004" y="546100"/>
                  </a:lnTo>
                  <a:lnTo>
                    <a:pt x="736890" y="539750"/>
                  </a:lnTo>
                  <a:lnTo>
                    <a:pt x="387350" y="539750"/>
                  </a:lnTo>
                  <a:lnTo>
                    <a:pt x="381000" y="533400"/>
                  </a:lnTo>
                  <a:lnTo>
                    <a:pt x="387350" y="533400"/>
                  </a:lnTo>
                  <a:lnTo>
                    <a:pt x="387350" y="12700"/>
                  </a:lnTo>
                  <a:lnTo>
                    <a:pt x="381000" y="12700"/>
                  </a:lnTo>
                  <a:lnTo>
                    <a:pt x="374650" y="6350"/>
                  </a:lnTo>
                  <a:close/>
                </a:path>
                <a:path w="762000" h="591820">
                  <a:moveTo>
                    <a:pt x="751109" y="533400"/>
                  </a:moveTo>
                  <a:lnTo>
                    <a:pt x="749426" y="533400"/>
                  </a:lnTo>
                  <a:lnTo>
                    <a:pt x="749426" y="546100"/>
                  </a:lnTo>
                  <a:lnTo>
                    <a:pt x="751109" y="546100"/>
                  </a:lnTo>
                  <a:lnTo>
                    <a:pt x="762000" y="539750"/>
                  </a:lnTo>
                  <a:lnTo>
                    <a:pt x="751109" y="533400"/>
                  </a:lnTo>
                  <a:close/>
                </a:path>
                <a:path w="762000" h="591820">
                  <a:moveTo>
                    <a:pt x="746251" y="534288"/>
                  </a:moveTo>
                  <a:lnTo>
                    <a:pt x="736890" y="539750"/>
                  </a:lnTo>
                  <a:lnTo>
                    <a:pt x="746251" y="545211"/>
                  </a:lnTo>
                  <a:lnTo>
                    <a:pt x="746251" y="534288"/>
                  </a:lnTo>
                  <a:close/>
                </a:path>
                <a:path w="762000" h="591820">
                  <a:moveTo>
                    <a:pt x="749426" y="534288"/>
                  </a:moveTo>
                  <a:lnTo>
                    <a:pt x="746251" y="534288"/>
                  </a:lnTo>
                  <a:lnTo>
                    <a:pt x="746251" y="545211"/>
                  </a:lnTo>
                  <a:lnTo>
                    <a:pt x="749426" y="545211"/>
                  </a:lnTo>
                  <a:lnTo>
                    <a:pt x="749426" y="534288"/>
                  </a:lnTo>
                  <a:close/>
                </a:path>
                <a:path w="762000" h="591820">
                  <a:moveTo>
                    <a:pt x="387350" y="533400"/>
                  </a:moveTo>
                  <a:lnTo>
                    <a:pt x="381000" y="533400"/>
                  </a:lnTo>
                  <a:lnTo>
                    <a:pt x="387350" y="539750"/>
                  </a:lnTo>
                  <a:lnTo>
                    <a:pt x="387350" y="533400"/>
                  </a:lnTo>
                  <a:close/>
                </a:path>
                <a:path w="762000" h="591820">
                  <a:moveTo>
                    <a:pt x="726004" y="533400"/>
                  </a:moveTo>
                  <a:lnTo>
                    <a:pt x="387350" y="533400"/>
                  </a:lnTo>
                  <a:lnTo>
                    <a:pt x="387350" y="539750"/>
                  </a:lnTo>
                  <a:lnTo>
                    <a:pt x="736890" y="539750"/>
                  </a:lnTo>
                  <a:lnTo>
                    <a:pt x="726004" y="533400"/>
                  </a:lnTo>
                  <a:close/>
                </a:path>
                <a:path w="762000" h="591820">
                  <a:moveTo>
                    <a:pt x="673353" y="488061"/>
                  </a:moveTo>
                  <a:lnTo>
                    <a:pt x="669544" y="489076"/>
                  </a:lnTo>
                  <a:lnTo>
                    <a:pt x="665988" y="495173"/>
                  </a:lnTo>
                  <a:lnTo>
                    <a:pt x="667003" y="498982"/>
                  </a:lnTo>
                  <a:lnTo>
                    <a:pt x="736890" y="539750"/>
                  </a:lnTo>
                  <a:lnTo>
                    <a:pt x="746251" y="534288"/>
                  </a:lnTo>
                  <a:lnTo>
                    <a:pt x="749426" y="534288"/>
                  </a:lnTo>
                  <a:lnTo>
                    <a:pt x="749426" y="533400"/>
                  </a:lnTo>
                  <a:lnTo>
                    <a:pt x="751109" y="533400"/>
                  </a:lnTo>
                  <a:lnTo>
                    <a:pt x="673353" y="488061"/>
                  </a:lnTo>
                  <a:close/>
                </a:path>
                <a:path w="762000" h="591820">
                  <a:moveTo>
                    <a:pt x="38455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374650" y="12700"/>
                  </a:lnTo>
                  <a:lnTo>
                    <a:pt x="374650" y="6350"/>
                  </a:lnTo>
                  <a:lnTo>
                    <a:pt x="387350" y="6350"/>
                  </a:lnTo>
                  <a:lnTo>
                    <a:pt x="387350" y="2794"/>
                  </a:lnTo>
                  <a:lnTo>
                    <a:pt x="384555" y="0"/>
                  </a:lnTo>
                  <a:close/>
                </a:path>
                <a:path w="762000" h="591820">
                  <a:moveTo>
                    <a:pt x="387350" y="6350"/>
                  </a:moveTo>
                  <a:lnTo>
                    <a:pt x="374650" y="6350"/>
                  </a:lnTo>
                  <a:lnTo>
                    <a:pt x="381000" y="12700"/>
                  </a:lnTo>
                  <a:lnTo>
                    <a:pt x="387350" y="12700"/>
                  </a:lnTo>
                  <a:lnTo>
                    <a:pt x="387350" y="6350"/>
                  </a:lnTo>
                  <a:close/>
                </a:path>
              </a:pathLst>
            </a:custGeom>
            <a:solidFill>
              <a:srgbClr val="055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24200" y="3505200"/>
              <a:ext cx="914400" cy="685800"/>
            </a:xfrm>
            <a:custGeom>
              <a:avLst/>
              <a:gdLst/>
              <a:ahLst/>
              <a:cxnLst/>
              <a:rect l="l" t="t" r="r" b="b"/>
              <a:pathLst>
                <a:path w="914400" h="685800">
                  <a:moveTo>
                    <a:pt x="457200" y="0"/>
                  </a:moveTo>
                  <a:lnTo>
                    <a:pt x="403886" y="2307"/>
                  </a:lnTo>
                  <a:lnTo>
                    <a:pt x="352377" y="9057"/>
                  </a:lnTo>
                  <a:lnTo>
                    <a:pt x="303016" y="19992"/>
                  </a:lnTo>
                  <a:lnTo>
                    <a:pt x="256147" y="34856"/>
                  </a:lnTo>
                  <a:lnTo>
                    <a:pt x="212113" y="53390"/>
                  </a:lnTo>
                  <a:lnTo>
                    <a:pt x="171256" y="75338"/>
                  </a:lnTo>
                  <a:lnTo>
                    <a:pt x="133921" y="100441"/>
                  </a:lnTo>
                  <a:lnTo>
                    <a:pt x="100450" y="128442"/>
                  </a:lnTo>
                  <a:lnTo>
                    <a:pt x="71187" y="159084"/>
                  </a:lnTo>
                  <a:lnTo>
                    <a:pt x="46475" y="192110"/>
                  </a:lnTo>
                  <a:lnTo>
                    <a:pt x="26657" y="227262"/>
                  </a:lnTo>
                  <a:lnTo>
                    <a:pt x="12076" y="264282"/>
                  </a:lnTo>
                  <a:lnTo>
                    <a:pt x="3076" y="302914"/>
                  </a:lnTo>
                  <a:lnTo>
                    <a:pt x="0" y="342900"/>
                  </a:lnTo>
                  <a:lnTo>
                    <a:pt x="3076" y="382885"/>
                  </a:lnTo>
                  <a:lnTo>
                    <a:pt x="12076" y="421517"/>
                  </a:lnTo>
                  <a:lnTo>
                    <a:pt x="26657" y="458537"/>
                  </a:lnTo>
                  <a:lnTo>
                    <a:pt x="46475" y="493689"/>
                  </a:lnTo>
                  <a:lnTo>
                    <a:pt x="71187" y="526715"/>
                  </a:lnTo>
                  <a:lnTo>
                    <a:pt x="100450" y="557357"/>
                  </a:lnTo>
                  <a:lnTo>
                    <a:pt x="133921" y="585358"/>
                  </a:lnTo>
                  <a:lnTo>
                    <a:pt x="171256" y="610461"/>
                  </a:lnTo>
                  <a:lnTo>
                    <a:pt x="212113" y="632409"/>
                  </a:lnTo>
                  <a:lnTo>
                    <a:pt x="256147" y="650943"/>
                  </a:lnTo>
                  <a:lnTo>
                    <a:pt x="303016" y="665807"/>
                  </a:lnTo>
                  <a:lnTo>
                    <a:pt x="352377" y="676742"/>
                  </a:lnTo>
                  <a:lnTo>
                    <a:pt x="403886" y="683492"/>
                  </a:lnTo>
                  <a:lnTo>
                    <a:pt x="457200" y="685800"/>
                  </a:lnTo>
                  <a:lnTo>
                    <a:pt x="510513" y="683492"/>
                  </a:lnTo>
                  <a:lnTo>
                    <a:pt x="562022" y="676742"/>
                  </a:lnTo>
                  <a:lnTo>
                    <a:pt x="611383" y="665807"/>
                  </a:lnTo>
                  <a:lnTo>
                    <a:pt x="658252" y="650943"/>
                  </a:lnTo>
                  <a:lnTo>
                    <a:pt x="702286" y="632409"/>
                  </a:lnTo>
                  <a:lnTo>
                    <a:pt x="743143" y="610461"/>
                  </a:lnTo>
                  <a:lnTo>
                    <a:pt x="780478" y="585358"/>
                  </a:lnTo>
                  <a:lnTo>
                    <a:pt x="813949" y="557357"/>
                  </a:lnTo>
                  <a:lnTo>
                    <a:pt x="843212" y="526715"/>
                  </a:lnTo>
                  <a:lnTo>
                    <a:pt x="867924" y="493689"/>
                  </a:lnTo>
                  <a:lnTo>
                    <a:pt x="887742" y="458537"/>
                  </a:lnTo>
                  <a:lnTo>
                    <a:pt x="902323" y="421517"/>
                  </a:lnTo>
                  <a:lnTo>
                    <a:pt x="911323" y="382885"/>
                  </a:lnTo>
                  <a:lnTo>
                    <a:pt x="914400" y="342900"/>
                  </a:lnTo>
                  <a:lnTo>
                    <a:pt x="911323" y="302914"/>
                  </a:lnTo>
                  <a:lnTo>
                    <a:pt x="902323" y="264282"/>
                  </a:lnTo>
                  <a:lnTo>
                    <a:pt x="887742" y="227262"/>
                  </a:lnTo>
                  <a:lnTo>
                    <a:pt x="867924" y="192110"/>
                  </a:lnTo>
                  <a:lnTo>
                    <a:pt x="843212" y="159084"/>
                  </a:lnTo>
                  <a:lnTo>
                    <a:pt x="813949" y="128442"/>
                  </a:lnTo>
                  <a:lnTo>
                    <a:pt x="780478" y="100441"/>
                  </a:lnTo>
                  <a:lnTo>
                    <a:pt x="743143" y="75338"/>
                  </a:lnTo>
                  <a:lnTo>
                    <a:pt x="702286" y="53390"/>
                  </a:lnTo>
                  <a:lnTo>
                    <a:pt x="658252" y="34856"/>
                  </a:lnTo>
                  <a:lnTo>
                    <a:pt x="611383" y="19992"/>
                  </a:lnTo>
                  <a:lnTo>
                    <a:pt x="562022" y="9057"/>
                  </a:lnTo>
                  <a:lnTo>
                    <a:pt x="510513" y="230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24200" y="3505200"/>
              <a:ext cx="914400" cy="685800"/>
            </a:xfrm>
            <a:custGeom>
              <a:avLst/>
              <a:gdLst/>
              <a:ahLst/>
              <a:cxnLst/>
              <a:rect l="l" t="t" r="r" b="b"/>
              <a:pathLst>
                <a:path w="914400" h="685800">
                  <a:moveTo>
                    <a:pt x="0" y="342900"/>
                  </a:moveTo>
                  <a:lnTo>
                    <a:pt x="3076" y="302914"/>
                  </a:lnTo>
                  <a:lnTo>
                    <a:pt x="12076" y="264282"/>
                  </a:lnTo>
                  <a:lnTo>
                    <a:pt x="26657" y="227262"/>
                  </a:lnTo>
                  <a:lnTo>
                    <a:pt x="46475" y="192110"/>
                  </a:lnTo>
                  <a:lnTo>
                    <a:pt x="71187" y="159084"/>
                  </a:lnTo>
                  <a:lnTo>
                    <a:pt x="100450" y="128442"/>
                  </a:lnTo>
                  <a:lnTo>
                    <a:pt x="133921" y="100441"/>
                  </a:lnTo>
                  <a:lnTo>
                    <a:pt x="171256" y="75338"/>
                  </a:lnTo>
                  <a:lnTo>
                    <a:pt x="212113" y="53390"/>
                  </a:lnTo>
                  <a:lnTo>
                    <a:pt x="256147" y="34856"/>
                  </a:lnTo>
                  <a:lnTo>
                    <a:pt x="303016" y="19992"/>
                  </a:lnTo>
                  <a:lnTo>
                    <a:pt x="352377" y="9057"/>
                  </a:lnTo>
                  <a:lnTo>
                    <a:pt x="403886" y="2307"/>
                  </a:lnTo>
                  <a:lnTo>
                    <a:pt x="457200" y="0"/>
                  </a:lnTo>
                  <a:lnTo>
                    <a:pt x="510513" y="2307"/>
                  </a:lnTo>
                  <a:lnTo>
                    <a:pt x="562022" y="9057"/>
                  </a:lnTo>
                  <a:lnTo>
                    <a:pt x="611383" y="19992"/>
                  </a:lnTo>
                  <a:lnTo>
                    <a:pt x="658252" y="34856"/>
                  </a:lnTo>
                  <a:lnTo>
                    <a:pt x="702286" y="53390"/>
                  </a:lnTo>
                  <a:lnTo>
                    <a:pt x="743143" y="75338"/>
                  </a:lnTo>
                  <a:lnTo>
                    <a:pt x="780478" y="100441"/>
                  </a:lnTo>
                  <a:lnTo>
                    <a:pt x="813949" y="128442"/>
                  </a:lnTo>
                  <a:lnTo>
                    <a:pt x="843212" y="159084"/>
                  </a:lnTo>
                  <a:lnTo>
                    <a:pt x="867924" y="192110"/>
                  </a:lnTo>
                  <a:lnTo>
                    <a:pt x="887742" y="227262"/>
                  </a:lnTo>
                  <a:lnTo>
                    <a:pt x="902323" y="264282"/>
                  </a:lnTo>
                  <a:lnTo>
                    <a:pt x="911323" y="302914"/>
                  </a:lnTo>
                  <a:lnTo>
                    <a:pt x="914400" y="342900"/>
                  </a:lnTo>
                  <a:lnTo>
                    <a:pt x="911323" y="382885"/>
                  </a:lnTo>
                  <a:lnTo>
                    <a:pt x="902323" y="421517"/>
                  </a:lnTo>
                  <a:lnTo>
                    <a:pt x="887742" y="458537"/>
                  </a:lnTo>
                  <a:lnTo>
                    <a:pt x="867924" y="493689"/>
                  </a:lnTo>
                  <a:lnTo>
                    <a:pt x="843212" y="526715"/>
                  </a:lnTo>
                  <a:lnTo>
                    <a:pt x="813949" y="557357"/>
                  </a:lnTo>
                  <a:lnTo>
                    <a:pt x="780478" y="585358"/>
                  </a:lnTo>
                  <a:lnTo>
                    <a:pt x="743143" y="610461"/>
                  </a:lnTo>
                  <a:lnTo>
                    <a:pt x="702286" y="632409"/>
                  </a:lnTo>
                  <a:lnTo>
                    <a:pt x="658252" y="650943"/>
                  </a:lnTo>
                  <a:lnTo>
                    <a:pt x="611383" y="665807"/>
                  </a:lnTo>
                  <a:lnTo>
                    <a:pt x="562022" y="676742"/>
                  </a:lnTo>
                  <a:lnTo>
                    <a:pt x="510513" y="683492"/>
                  </a:lnTo>
                  <a:lnTo>
                    <a:pt x="457200" y="685800"/>
                  </a:lnTo>
                  <a:lnTo>
                    <a:pt x="403886" y="683492"/>
                  </a:lnTo>
                  <a:lnTo>
                    <a:pt x="352377" y="676742"/>
                  </a:lnTo>
                  <a:lnTo>
                    <a:pt x="303016" y="665807"/>
                  </a:lnTo>
                  <a:lnTo>
                    <a:pt x="256147" y="650943"/>
                  </a:lnTo>
                  <a:lnTo>
                    <a:pt x="212113" y="632409"/>
                  </a:lnTo>
                  <a:lnTo>
                    <a:pt x="171256" y="610461"/>
                  </a:lnTo>
                  <a:lnTo>
                    <a:pt x="133921" y="585358"/>
                  </a:lnTo>
                  <a:lnTo>
                    <a:pt x="100450" y="557357"/>
                  </a:lnTo>
                  <a:lnTo>
                    <a:pt x="71187" y="526715"/>
                  </a:lnTo>
                  <a:lnTo>
                    <a:pt x="46475" y="493689"/>
                  </a:lnTo>
                  <a:lnTo>
                    <a:pt x="26657" y="458537"/>
                  </a:lnTo>
                  <a:lnTo>
                    <a:pt x="12076" y="421517"/>
                  </a:lnTo>
                  <a:lnTo>
                    <a:pt x="3076" y="382885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390646" y="3683584"/>
            <a:ext cx="3822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86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-12700" y="3416300"/>
            <a:ext cx="939800" cy="711200"/>
            <a:chOff x="-12700" y="3416300"/>
            <a:chExt cx="939800" cy="711200"/>
          </a:xfrm>
        </p:grpSpPr>
        <p:sp>
          <p:nvSpPr>
            <p:cNvPr id="20" name="object 20"/>
            <p:cNvSpPr/>
            <p:nvPr/>
          </p:nvSpPr>
          <p:spPr>
            <a:xfrm>
              <a:off x="0" y="3429000"/>
              <a:ext cx="914400" cy="685800"/>
            </a:xfrm>
            <a:custGeom>
              <a:avLst/>
              <a:gdLst/>
              <a:ahLst/>
              <a:cxnLst/>
              <a:rect l="l" t="t" r="r" b="b"/>
              <a:pathLst>
                <a:path w="914400" h="685800">
                  <a:moveTo>
                    <a:pt x="457200" y="0"/>
                  </a:moveTo>
                  <a:lnTo>
                    <a:pt x="403881" y="2307"/>
                  </a:lnTo>
                  <a:lnTo>
                    <a:pt x="352369" y="9057"/>
                  </a:lnTo>
                  <a:lnTo>
                    <a:pt x="303006" y="19992"/>
                  </a:lnTo>
                  <a:lnTo>
                    <a:pt x="256136" y="34856"/>
                  </a:lnTo>
                  <a:lnTo>
                    <a:pt x="212101" y="53390"/>
                  </a:lnTo>
                  <a:lnTo>
                    <a:pt x="171246" y="75338"/>
                  </a:lnTo>
                  <a:lnTo>
                    <a:pt x="133911" y="100441"/>
                  </a:lnTo>
                  <a:lnTo>
                    <a:pt x="100442" y="128442"/>
                  </a:lnTo>
                  <a:lnTo>
                    <a:pt x="71181" y="159084"/>
                  </a:lnTo>
                  <a:lnTo>
                    <a:pt x="46470" y="192110"/>
                  </a:lnTo>
                  <a:lnTo>
                    <a:pt x="26654" y="227262"/>
                  </a:lnTo>
                  <a:lnTo>
                    <a:pt x="12075" y="264282"/>
                  </a:lnTo>
                  <a:lnTo>
                    <a:pt x="3075" y="302914"/>
                  </a:lnTo>
                  <a:lnTo>
                    <a:pt x="0" y="342900"/>
                  </a:lnTo>
                  <a:lnTo>
                    <a:pt x="3075" y="382885"/>
                  </a:lnTo>
                  <a:lnTo>
                    <a:pt x="12075" y="421517"/>
                  </a:lnTo>
                  <a:lnTo>
                    <a:pt x="26654" y="458537"/>
                  </a:lnTo>
                  <a:lnTo>
                    <a:pt x="46470" y="493689"/>
                  </a:lnTo>
                  <a:lnTo>
                    <a:pt x="71181" y="526715"/>
                  </a:lnTo>
                  <a:lnTo>
                    <a:pt x="100442" y="557357"/>
                  </a:lnTo>
                  <a:lnTo>
                    <a:pt x="133911" y="585358"/>
                  </a:lnTo>
                  <a:lnTo>
                    <a:pt x="171246" y="610461"/>
                  </a:lnTo>
                  <a:lnTo>
                    <a:pt x="212101" y="632409"/>
                  </a:lnTo>
                  <a:lnTo>
                    <a:pt x="256136" y="650943"/>
                  </a:lnTo>
                  <a:lnTo>
                    <a:pt x="303006" y="665807"/>
                  </a:lnTo>
                  <a:lnTo>
                    <a:pt x="352369" y="676742"/>
                  </a:lnTo>
                  <a:lnTo>
                    <a:pt x="403881" y="683492"/>
                  </a:lnTo>
                  <a:lnTo>
                    <a:pt x="457200" y="685800"/>
                  </a:lnTo>
                  <a:lnTo>
                    <a:pt x="510518" y="683492"/>
                  </a:lnTo>
                  <a:lnTo>
                    <a:pt x="562030" y="676742"/>
                  </a:lnTo>
                  <a:lnTo>
                    <a:pt x="611393" y="665807"/>
                  </a:lnTo>
                  <a:lnTo>
                    <a:pt x="658263" y="650943"/>
                  </a:lnTo>
                  <a:lnTo>
                    <a:pt x="702298" y="632409"/>
                  </a:lnTo>
                  <a:lnTo>
                    <a:pt x="743153" y="610461"/>
                  </a:lnTo>
                  <a:lnTo>
                    <a:pt x="780488" y="585358"/>
                  </a:lnTo>
                  <a:lnTo>
                    <a:pt x="813957" y="557357"/>
                  </a:lnTo>
                  <a:lnTo>
                    <a:pt x="843218" y="526715"/>
                  </a:lnTo>
                  <a:lnTo>
                    <a:pt x="867929" y="493689"/>
                  </a:lnTo>
                  <a:lnTo>
                    <a:pt x="887745" y="458537"/>
                  </a:lnTo>
                  <a:lnTo>
                    <a:pt x="902324" y="421517"/>
                  </a:lnTo>
                  <a:lnTo>
                    <a:pt x="911324" y="382885"/>
                  </a:lnTo>
                  <a:lnTo>
                    <a:pt x="914400" y="342900"/>
                  </a:lnTo>
                  <a:lnTo>
                    <a:pt x="911324" y="302914"/>
                  </a:lnTo>
                  <a:lnTo>
                    <a:pt x="902324" y="264282"/>
                  </a:lnTo>
                  <a:lnTo>
                    <a:pt x="887745" y="227262"/>
                  </a:lnTo>
                  <a:lnTo>
                    <a:pt x="867929" y="192110"/>
                  </a:lnTo>
                  <a:lnTo>
                    <a:pt x="843218" y="159084"/>
                  </a:lnTo>
                  <a:lnTo>
                    <a:pt x="813957" y="128442"/>
                  </a:lnTo>
                  <a:lnTo>
                    <a:pt x="780488" y="100441"/>
                  </a:lnTo>
                  <a:lnTo>
                    <a:pt x="743153" y="75338"/>
                  </a:lnTo>
                  <a:lnTo>
                    <a:pt x="702298" y="53390"/>
                  </a:lnTo>
                  <a:lnTo>
                    <a:pt x="658263" y="34856"/>
                  </a:lnTo>
                  <a:lnTo>
                    <a:pt x="611393" y="19992"/>
                  </a:lnTo>
                  <a:lnTo>
                    <a:pt x="562030" y="9057"/>
                  </a:lnTo>
                  <a:lnTo>
                    <a:pt x="510518" y="230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3429000"/>
              <a:ext cx="914400" cy="685800"/>
            </a:xfrm>
            <a:custGeom>
              <a:avLst/>
              <a:gdLst/>
              <a:ahLst/>
              <a:cxnLst/>
              <a:rect l="l" t="t" r="r" b="b"/>
              <a:pathLst>
                <a:path w="914400" h="685800">
                  <a:moveTo>
                    <a:pt x="0" y="342900"/>
                  </a:moveTo>
                  <a:lnTo>
                    <a:pt x="3075" y="302914"/>
                  </a:lnTo>
                  <a:lnTo>
                    <a:pt x="12075" y="264282"/>
                  </a:lnTo>
                  <a:lnTo>
                    <a:pt x="26654" y="227262"/>
                  </a:lnTo>
                  <a:lnTo>
                    <a:pt x="46470" y="192110"/>
                  </a:lnTo>
                  <a:lnTo>
                    <a:pt x="71181" y="159084"/>
                  </a:lnTo>
                  <a:lnTo>
                    <a:pt x="100442" y="128442"/>
                  </a:lnTo>
                  <a:lnTo>
                    <a:pt x="133911" y="100441"/>
                  </a:lnTo>
                  <a:lnTo>
                    <a:pt x="171246" y="75338"/>
                  </a:lnTo>
                  <a:lnTo>
                    <a:pt x="212101" y="53390"/>
                  </a:lnTo>
                  <a:lnTo>
                    <a:pt x="256136" y="34856"/>
                  </a:lnTo>
                  <a:lnTo>
                    <a:pt x="303006" y="19992"/>
                  </a:lnTo>
                  <a:lnTo>
                    <a:pt x="352369" y="9057"/>
                  </a:lnTo>
                  <a:lnTo>
                    <a:pt x="403881" y="2307"/>
                  </a:lnTo>
                  <a:lnTo>
                    <a:pt x="457200" y="0"/>
                  </a:lnTo>
                  <a:lnTo>
                    <a:pt x="510518" y="2307"/>
                  </a:lnTo>
                  <a:lnTo>
                    <a:pt x="562030" y="9057"/>
                  </a:lnTo>
                  <a:lnTo>
                    <a:pt x="611393" y="19992"/>
                  </a:lnTo>
                  <a:lnTo>
                    <a:pt x="658263" y="34856"/>
                  </a:lnTo>
                  <a:lnTo>
                    <a:pt x="702298" y="53390"/>
                  </a:lnTo>
                  <a:lnTo>
                    <a:pt x="743153" y="75338"/>
                  </a:lnTo>
                  <a:lnTo>
                    <a:pt x="780488" y="100441"/>
                  </a:lnTo>
                  <a:lnTo>
                    <a:pt x="813957" y="128442"/>
                  </a:lnTo>
                  <a:lnTo>
                    <a:pt x="843218" y="159084"/>
                  </a:lnTo>
                  <a:lnTo>
                    <a:pt x="867929" y="192110"/>
                  </a:lnTo>
                  <a:lnTo>
                    <a:pt x="887745" y="227262"/>
                  </a:lnTo>
                  <a:lnTo>
                    <a:pt x="902324" y="264282"/>
                  </a:lnTo>
                  <a:lnTo>
                    <a:pt x="911324" y="302914"/>
                  </a:lnTo>
                  <a:lnTo>
                    <a:pt x="914400" y="342900"/>
                  </a:lnTo>
                  <a:lnTo>
                    <a:pt x="911324" y="382885"/>
                  </a:lnTo>
                  <a:lnTo>
                    <a:pt x="902324" y="421517"/>
                  </a:lnTo>
                  <a:lnTo>
                    <a:pt x="887745" y="458537"/>
                  </a:lnTo>
                  <a:lnTo>
                    <a:pt x="867929" y="493689"/>
                  </a:lnTo>
                  <a:lnTo>
                    <a:pt x="843218" y="526715"/>
                  </a:lnTo>
                  <a:lnTo>
                    <a:pt x="813957" y="557357"/>
                  </a:lnTo>
                  <a:lnTo>
                    <a:pt x="780488" y="585358"/>
                  </a:lnTo>
                  <a:lnTo>
                    <a:pt x="743153" y="610461"/>
                  </a:lnTo>
                  <a:lnTo>
                    <a:pt x="702298" y="632409"/>
                  </a:lnTo>
                  <a:lnTo>
                    <a:pt x="658263" y="650943"/>
                  </a:lnTo>
                  <a:lnTo>
                    <a:pt x="611393" y="665807"/>
                  </a:lnTo>
                  <a:lnTo>
                    <a:pt x="562030" y="676742"/>
                  </a:lnTo>
                  <a:lnTo>
                    <a:pt x="510518" y="683492"/>
                  </a:lnTo>
                  <a:lnTo>
                    <a:pt x="457200" y="685800"/>
                  </a:lnTo>
                  <a:lnTo>
                    <a:pt x="403881" y="683492"/>
                  </a:lnTo>
                  <a:lnTo>
                    <a:pt x="352369" y="676742"/>
                  </a:lnTo>
                  <a:lnTo>
                    <a:pt x="303006" y="665807"/>
                  </a:lnTo>
                  <a:lnTo>
                    <a:pt x="256136" y="650943"/>
                  </a:lnTo>
                  <a:lnTo>
                    <a:pt x="212101" y="632409"/>
                  </a:lnTo>
                  <a:lnTo>
                    <a:pt x="171246" y="610461"/>
                  </a:lnTo>
                  <a:lnTo>
                    <a:pt x="133911" y="585358"/>
                  </a:lnTo>
                  <a:lnTo>
                    <a:pt x="100442" y="557357"/>
                  </a:lnTo>
                  <a:lnTo>
                    <a:pt x="71181" y="526715"/>
                  </a:lnTo>
                  <a:lnTo>
                    <a:pt x="46470" y="493689"/>
                  </a:lnTo>
                  <a:lnTo>
                    <a:pt x="26654" y="458537"/>
                  </a:lnTo>
                  <a:lnTo>
                    <a:pt x="12075" y="421517"/>
                  </a:lnTo>
                  <a:lnTo>
                    <a:pt x="3075" y="382885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64668" y="3607434"/>
            <a:ext cx="382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800" spc="20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800" spc="6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311900" y="3492500"/>
            <a:ext cx="939800" cy="711200"/>
            <a:chOff x="6311900" y="3492500"/>
            <a:chExt cx="939800" cy="711200"/>
          </a:xfrm>
        </p:grpSpPr>
        <p:sp>
          <p:nvSpPr>
            <p:cNvPr id="24" name="object 24"/>
            <p:cNvSpPr/>
            <p:nvPr/>
          </p:nvSpPr>
          <p:spPr>
            <a:xfrm>
              <a:off x="6324600" y="3505200"/>
              <a:ext cx="914400" cy="685800"/>
            </a:xfrm>
            <a:custGeom>
              <a:avLst/>
              <a:gdLst/>
              <a:ahLst/>
              <a:cxnLst/>
              <a:rect l="l" t="t" r="r" b="b"/>
              <a:pathLst>
                <a:path w="914400" h="685800">
                  <a:moveTo>
                    <a:pt x="457200" y="0"/>
                  </a:moveTo>
                  <a:lnTo>
                    <a:pt x="403886" y="2307"/>
                  </a:lnTo>
                  <a:lnTo>
                    <a:pt x="352377" y="9057"/>
                  </a:lnTo>
                  <a:lnTo>
                    <a:pt x="303016" y="19992"/>
                  </a:lnTo>
                  <a:lnTo>
                    <a:pt x="256147" y="34856"/>
                  </a:lnTo>
                  <a:lnTo>
                    <a:pt x="212113" y="53390"/>
                  </a:lnTo>
                  <a:lnTo>
                    <a:pt x="171256" y="75338"/>
                  </a:lnTo>
                  <a:lnTo>
                    <a:pt x="133921" y="100441"/>
                  </a:lnTo>
                  <a:lnTo>
                    <a:pt x="100450" y="128442"/>
                  </a:lnTo>
                  <a:lnTo>
                    <a:pt x="71187" y="159084"/>
                  </a:lnTo>
                  <a:lnTo>
                    <a:pt x="46475" y="192110"/>
                  </a:lnTo>
                  <a:lnTo>
                    <a:pt x="26657" y="227262"/>
                  </a:lnTo>
                  <a:lnTo>
                    <a:pt x="12076" y="264282"/>
                  </a:lnTo>
                  <a:lnTo>
                    <a:pt x="3076" y="302914"/>
                  </a:lnTo>
                  <a:lnTo>
                    <a:pt x="0" y="342900"/>
                  </a:lnTo>
                  <a:lnTo>
                    <a:pt x="3076" y="382885"/>
                  </a:lnTo>
                  <a:lnTo>
                    <a:pt x="12076" y="421517"/>
                  </a:lnTo>
                  <a:lnTo>
                    <a:pt x="26657" y="458537"/>
                  </a:lnTo>
                  <a:lnTo>
                    <a:pt x="46475" y="493689"/>
                  </a:lnTo>
                  <a:lnTo>
                    <a:pt x="71187" y="526715"/>
                  </a:lnTo>
                  <a:lnTo>
                    <a:pt x="100450" y="557357"/>
                  </a:lnTo>
                  <a:lnTo>
                    <a:pt x="133921" y="585358"/>
                  </a:lnTo>
                  <a:lnTo>
                    <a:pt x="171256" y="610461"/>
                  </a:lnTo>
                  <a:lnTo>
                    <a:pt x="212113" y="632409"/>
                  </a:lnTo>
                  <a:lnTo>
                    <a:pt x="256147" y="650943"/>
                  </a:lnTo>
                  <a:lnTo>
                    <a:pt x="303016" y="665807"/>
                  </a:lnTo>
                  <a:lnTo>
                    <a:pt x="352377" y="676742"/>
                  </a:lnTo>
                  <a:lnTo>
                    <a:pt x="403886" y="683492"/>
                  </a:lnTo>
                  <a:lnTo>
                    <a:pt x="457200" y="685800"/>
                  </a:lnTo>
                  <a:lnTo>
                    <a:pt x="510513" y="683492"/>
                  </a:lnTo>
                  <a:lnTo>
                    <a:pt x="562022" y="676742"/>
                  </a:lnTo>
                  <a:lnTo>
                    <a:pt x="611383" y="665807"/>
                  </a:lnTo>
                  <a:lnTo>
                    <a:pt x="658252" y="650943"/>
                  </a:lnTo>
                  <a:lnTo>
                    <a:pt x="702286" y="632409"/>
                  </a:lnTo>
                  <a:lnTo>
                    <a:pt x="743143" y="610461"/>
                  </a:lnTo>
                  <a:lnTo>
                    <a:pt x="780478" y="585358"/>
                  </a:lnTo>
                  <a:lnTo>
                    <a:pt x="813949" y="557357"/>
                  </a:lnTo>
                  <a:lnTo>
                    <a:pt x="843212" y="526715"/>
                  </a:lnTo>
                  <a:lnTo>
                    <a:pt x="867924" y="493689"/>
                  </a:lnTo>
                  <a:lnTo>
                    <a:pt x="887742" y="458537"/>
                  </a:lnTo>
                  <a:lnTo>
                    <a:pt x="902323" y="421517"/>
                  </a:lnTo>
                  <a:lnTo>
                    <a:pt x="911323" y="382885"/>
                  </a:lnTo>
                  <a:lnTo>
                    <a:pt x="914400" y="342900"/>
                  </a:lnTo>
                  <a:lnTo>
                    <a:pt x="911323" y="302914"/>
                  </a:lnTo>
                  <a:lnTo>
                    <a:pt x="902323" y="264282"/>
                  </a:lnTo>
                  <a:lnTo>
                    <a:pt x="887742" y="227262"/>
                  </a:lnTo>
                  <a:lnTo>
                    <a:pt x="867924" y="192110"/>
                  </a:lnTo>
                  <a:lnTo>
                    <a:pt x="843212" y="159084"/>
                  </a:lnTo>
                  <a:lnTo>
                    <a:pt x="813949" y="128442"/>
                  </a:lnTo>
                  <a:lnTo>
                    <a:pt x="780478" y="100441"/>
                  </a:lnTo>
                  <a:lnTo>
                    <a:pt x="743143" y="75338"/>
                  </a:lnTo>
                  <a:lnTo>
                    <a:pt x="702286" y="53390"/>
                  </a:lnTo>
                  <a:lnTo>
                    <a:pt x="658252" y="34856"/>
                  </a:lnTo>
                  <a:lnTo>
                    <a:pt x="611383" y="19992"/>
                  </a:lnTo>
                  <a:lnTo>
                    <a:pt x="562022" y="9057"/>
                  </a:lnTo>
                  <a:lnTo>
                    <a:pt x="510513" y="230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24600" y="3505200"/>
              <a:ext cx="914400" cy="685800"/>
            </a:xfrm>
            <a:custGeom>
              <a:avLst/>
              <a:gdLst/>
              <a:ahLst/>
              <a:cxnLst/>
              <a:rect l="l" t="t" r="r" b="b"/>
              <a:pathLst>
                <a:path w="914400" h="685800">
                  <a:moveTo>
                    <a:pt x="0" y="342900"/>
                  </a:moveTo>
                  <a:lnTo>
                    <a:pt x="3076" y="302914"/>
                  </a:lnTo>
                  <a:lnTo>
                    <a:pt x="12076" y="264282"/>
                  </a:lnTo>
                  <a:lnTo>
                    <a:pt x="26657" y="227262"/>
                  </a:lnTo>
                  <a:lnTo>
                    <a:pt x="46475" y="192110"/>
                  </a:lnTo>
                  <a:lnTo>
                    <a:pt x="71187" y="159084"/>
                  </a:lnTo>
                  <a:lnTo>
                    <a:pt x="100450" y="128442"/>
                  </a:lnTo>
                  <a:lnTo>
                    <a:pt x="133921" y="100441"/>
                  </a:lnTo>
                  <a:lnTo>
                    <a:pt x="171256" y="75338"/>
                  </a:lnTo>
                  <a:lnTo>
                    <a:pt x="212113" y="53390"/>
                  </a:lnTo>
                  <a:lnTo>
                    <a:pt x="256147" y="34856"/>
                  </a:lnTo>
                  <a:lnTo>
                    <a:pt x="303016" y="19992"/>
                  </a:lnTo>
                  <a:lnTo>
                    <a:pt x="352377" y="9057"/>
                  </a:lnTo>
                  <a:lnTo>
                    <a:pt x="403886" y="2307"/>
                  </a:lnTo>
                  <a:lnTo>
                    <a:pt x="457200" y="0"/>
                  </a:lnTo>
                  <a:lnTo>
                    <a:pt x="510513" y="2307"/>
                  </a:lnTo>
                  <a:lnTo>
                    <a:pt x="562022" y="9057"/>
                  </a:lnTo>
                  <a:lnTo>
                    <a:pt x="611383" y="19992"/>
                  </a:lnTo>
                  <a:lnTo>
                    <a:pt x="658252" y="34856"/>
                  </a:lnTo>
                  <a:lnTo>
                    <a:pt x="702286" y="53390"/>
                  </a:lnTo>
                  <a:lnTo>
                    <a:pt x="743143" y="75338"/>
                  </a:lnTo>
                  <a:lnTo>
                    <a:pt x="780478" y="100441"/>
                  </a:lnTo>
                  <a:lnTo>
                    <a:pt x="813949" y="128442"/>
                  </a:lnTo>
                  <a:lnTo>
                    <a:pt x="843212" y="159084"/>
                  </a:lnTo>
                  <a:lnTo>
                    <a:pt x="867924" y="192110"/>
                  </a:lnTo>
                  <a:lnTo>
                    <a:pt x="887742" y="227262"/>
                  </a:lnTo>
                  <a:lnTo>
                    <a:pt x="902323" y="264282"/>
                  </a:lnTo>
                  <a:lnTo>
                    <a:pt x="911323" y="302914"/>
                  </a:lnTo>
                  <a:lnTo>
                    <a:pt x="914400" y="342900"/>
                  </a:lnTo>
                  <a:lnTo>
                    <a:pt x="911323" y="382885"/>
                  </a:lnTo>
                  <a:lnTo>
                    <a:pt x="902323" y="421517"/>
                  </a:lnTo>
                  <a:lnTo>
                    <a:pt x="887742" y="458537"/>
                  </a:lnTo>
                  <a:lnTo>
                    <a:pt x="867924" y="493689"/>
                  </a:lnTo>
                  <a:lnTo>
                    <a:pt x="843212" y="526715"/>
                  </a:lnTo>
                  <a:lnTo>
                    <a:pt x="813949" y="557357"/>
                  </a:lnTo>
                  <a:lnTo>
                    <a:pt x="780478" y="585358"/>
                  </a:lnTo>
                  <a:lnTo>
                    <a:pt x="743143" y="610461"/>
                  </a:lnTo>
                  <a:lnTo>
                    <a:pt x="702286" y="632409"/>
                  </a:lnTo>
                  <a:lnTo>
                    <a:pt x="658252" y="650943"/>
                  </a:lnTo>
                  <a:lnTo>
                    <a:pt x="611383" y="665807"/>
                  </a:lnTo>
                  <a:lnTo>
                    <a:pt x="562022" y="676742"/>
                  </a:lnTo>
                  <a:lnTo>
                    <a:pt x="510513" y="683492"/>
                  </a:lnTo>
                  <a:lnTo>
                    <a:pt x="457200" y="685800"/>
                  </a:lnTo>
                  <a:lnTo>
                    <a:pt x="403886" y="683492"/>
                  </a:lnTo>
                  <a:lnTo>
                    <a:pt x="352377" y="676742"/>
                  </a:lnTo>
                  <a:lnTo>
                    <a:pt x="303016" y="665807"/>
                  </a:lnTo>
                  <a:lnTo>
                    <a:pt x="256147" y="650943"/>
                  </a:lnTo>
                  <a:lnTo>
                    <a:pt x="212113" y="632409"/>
                  </a:lnTo>
                  <a:lnTo>
                    <a:pt x="171256" y="610461"/>
                  </a:lnTo>
                  <a:lnTo>
                    <a:pt x="133921" y="585358"/>
                  </a:lnTo>
                  <a:lnTo>
                    <a:pt x="100450" y="557357"/>
                  </a:lnTo>
                  <a:lnTo>
                    <a:pt x="71187" y="526715"/>
                  </a:lnTo>
                  <a:lnTo>
                    <a:pt x="46475" y="493689"/>
                  </a:lnTo>
                  <a:lnTo>
                    <a:pt x="26657" y="458537"/>
                  </a:lnTo>
                  <a:lnTo>
                    <a:pt x="12076" y="421517"/>
                  </a:lnTo>
                  <a:lnTo>
                    <a:pt x="3076" y="382885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585584" y="3683584"/>
            <a:ext cx="393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FFFFFF"/>
                </a:solidFill>
                <a:latin typeface="Times New Roman"/>
                <a:cs typeface="Times New Roman"/>
              </a:rPr>
              <a:t>400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175000" y="2959100"/>
            <a:ext cx="2489200" cy="403860"/>
            <a:chOff x="3175000" y="2959100"/>
            <a:chExt cx="2489200" cy="403860"/>
          </a:xfrm>
        </p:grpSpPr>
        <p:sp>
          <p:nvSpPr>
            <p:cNvPr id="28" name="object 28"/>
            <p:cNvSpPr/>
            <p:nvPr/>
          </p:nvSpPr>
          <p:spPr>
            <a:xfrm>
              <a:off x="4826000" y="2971800"/>
              <a:ext cx="812800" cy="365760"/>
            </a:xfrm>
            <a:custGeom>
              <a:avLst/>
              <a:gdLst/>
              <a:ahLst/>
              <a:cxnLst/>
              <a:rect l="l" t="t" r="r" b="b"/>
              <a:pathLst>
                <a:path w="812800" h="365760">
                  <a:moveTo>
                    <a:pt x="812800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812800" y="365760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26000" y="2965450"/>
              <a:ext cx="812800" cy="391160"/>
            </a:xfrm>
            <a:custGeom>
              <a:avLst/>
              <a:gdLst/>
              <a:ahLst/>
              <a:cxnLst/>
              <a:rect l="l" t="t" r="r" b="b"/>
              <a:pathLst>
                <a:path w="812800" h="391160">
                  <a:moveTo>
                    <a:pt x="0" y="0"/>
                  </a:moveTo>
                  <a:lnTo>
                    <a:pt x="0" y="391160"/>
                  </a:lnTo>
                </a:path>
                <a:path w="812800" h="391160">
                  <a:moveTo>
                    <a:pt x="812800" y="0"/>
                  </a:moveTo>
                  <a:lnTo>
                    <a:pt x="812800" y="39116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00400" y="2971800"/>
              <a:ext cx="812800" cy="365760"/>
            </a:xfrm>
            <a:custGeom>
              <a:avLst/>
              <a:gdLst/>
              <a:ahLst/>
              <a:cxnLst/>
              <a:rect l="l" t="t" r="r" b="b"/>
              <a:pathLst>
                <a:path w="812800" h="365760">
                  <a:moveTo>
                    <a:pt x="812800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812800" y="365760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94050" y="2965450"/>
              <a:ext cx="2451100" cy="391160"/>
            </a:xfrm>
            <a:custGeom>
              <a:avLst/>
              <a:gdLst/>
              <a:ahLst/>
              <a:cxnLst/>
              <a:rect l="l" t="t" r="r" b="b"/>
              <a:pathLst>
                <a:path w="2451100" h="391160">
                  <a:moveTo>
                    <a:pt x="819150" y="0"/>
                  </a:moveTo>
                  <a:lnTo>
                    <a:pt x="819150" y="391160"/>
                  </a:lnTo>
                </a:path>
                <a:path w="2451100" h="391160">
                  <a:moveTo>
                    <a:pt x="6350" y="0"/>
                  </a:moveTo>
                  <a:lnTo>
                    <a:pt x="6350" y="391160"/>
                  </a:lnTo>
                </a:path>
                <a:path w="2451100" h="391160">
                  <a:moveTo>
                    <a:pt x="0" y="6350"/>
                  </a:moveTo>
                  <a:lnTo>
                    <a:pt x="245110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94050" y="3337559"/>
              <a:ext cx="2451100" cy="0"/>
            </a:xfrm>
            <a:custGeom>
              <a:avLst/>
              <a:gdLst/>
              <a:ahLst/>
              <a:cxnLst/>
              <a:rect l="l" t="t" r="r" b="b"/>
              <a:pathLst>
                <a:path w="2451100">
                  <a:moveTo>
                    <a:pt x="0" y="0"/>
                  </a:moveTo>
                  <a:lnTo>
                    <a:pt x="24511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206750" y="2990215"/>
            <a:ext cx="800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19550" y="2978150"/>
            <a:ext cx="800100" cy="340360"/>
          </a:xfrm>
          <a:prstGeom prst="rect">
            <a:avLst/>
          </a:prstGeom>
          <a:solidFill>
            <a:srgbClr val="0E6EC5"/>
          </a:solidFill>
        </p:spPr>
        <p:txBody>
          <a:bodyPr vert="horz" wrap="square" lIns="0" tIns="2476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95"/>
              </a:spcBef>
            </a:pP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656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32350" y="2990215"/>
            <a:ext cx="800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400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6394450" y="2965450"/>
          <a:ext cx="27432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/>
                <a:gridCol w="990600"/>
                <a:gridCol w="990600"/>
              </a:tblGrid>
              <a:tr h="365760"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786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777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NULL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</a:tbl>
          </a:graphicData>
        </a:graphic>
      </p:graphicFrame>
      <p:sp>
        <p:nvSpPr>
          <p:cNvPr id="37" name="object 37"/>
          <p:cNvSpPr/>
          <p:nvPr/>
        </p:nvSpPr>
        <p:spPr>
          <a:xfrm>
            <a:off x="2736850" y="3124200"/>
            <a:ext cx="515620" cy="533400"/>
          </a:xfrm>
          <a:custGeom>
            <a:avLst/>
            <a:gdLst/>
            <a:ahLst/>
            <a:cxnLst/>
            <a:rect l="l" t="t" r="r" b="b"/>
            <a:pathLst>
              <a:path w="515620" h="533400">
                <a:moveTo>
                  <a:pt x="418973" y="437388"/>
                </a:moveTo>
                <a:lnTo>
                  <a:pt x="412876" y="440944"/>
                </a:lnTo>
                <a:lnTo>
                  <a:pt x="411861" y="444753"/>
                </a:lnTo>
                <a:lnTo>
                  <a:pt x="463550" y="533400"/>
                </a:lnTo>
                <a:lnTo>
                  <a:pt x="470881" y="520826"/>
                </a:lnTo>
                <a:lnTo>
                  <a:pt x="457200" y="520826"/>
                </a:lnTo>
                <a:lnTo>
                  <a:pt x="457200" y="497404"/>
                </a:lnTo>
                <a:lnTo>
                  <a:pt x="422782" y="438403"/>
                </a:lnTo>
                <a:lnTo>
                  <a:pt x="418973" y="437388"/>
                </a:lnTo>
                <a:close/>
              </a:path>
              <a:path w="515620" h="533400">
                <a:moveTo>
                  <a:pt x="457200" y="497404"/>
                </a:moveTo>
                <a:lnTo>
                  <a:pt x="457200" y="520826"/>
                </a:lnTo>
                <a:lnTo>
                  <a:pt x="469900" y="520826"/>
                </a:lnTo>
                <a:lnTo>
                  <a:pt x="469900" y="517651"/>
                </a:lnTo>
                <a:lnTo>
                  <a:pt x="458088" y="517651"/>
                </a:lnTo>
                <a:lnTo>
                  <a:pt x="463550" y="508290"/>
                </a:lnTo>
                <a:lnTo>
                  <a:pt x="457200" y="497404"/>
                </a:lnTo>
                <a:close/>
              </a:path>
              <a:path w="515620" h="533400">
                <a:moveTo>
                  <a:pt x="508126" y="437388"/>
                </a:moveTo>
                <a:lnTo>
                  <a:pt x="504317" y="438403"/>
                </a:lnTo>
                <a:lnTo>
                  <a:pt x="469900" y="497404"/>
                </a:lnTo>
                <a:lnTo>
                  <a:pt x="469900" y="520826"/>
                </a:lnTo>
                <a:lnTo>
                  <a:pt x="470881" y="520826"/>
                </a:lnTo>
                <a:lnTo>
                  <a:pt x="515238" y="444753"/>
                </a:lnTo>
                <a:lnTo>
                  <a:pt x="514223" y="440944"/>
                </a:lnTo>
                <a:lnTo>
                  <a:pt x="508126" y="437388"/>
                </a:lnTo>
                <a:close/>
              </a:path>
              <a:path w="515620" h="533400">
                <a:moveTo>
                  <a:pt x="463550" y="508290"/>
                </a:moveTo>
                <a:lnTo>
                  <a:pt x="458088" y="517651"/>
                </a:lnTo>
                <a:lnTo>
                  <a:pt x="469011" y="517651"/>
                </a:lnTo>
                <a:lnTo>
                  <a:pt x="463550" y="508290"/>
                </a:lnTo>
                <a:close/>
              </a:path>
              <a:path w="515620" h="533400">
                <a:moveTo>
                  <a:pt x="469900" y="497404"/>
                </a:moveTo>
                <a:lnTo>
                  <a:pt x="463550" y="508290"/>
                </a:lnTo>
                <a:lnTo>
                  <a:pt x="469011" y="517651"/>
                </a:lnTo>
                <a:lnTo>
                  <a:pt x="469900" y="517651"/>
                </a:lnTo>
                <a:lnTo>
                  <a:pt x="469900" y="497404"/>
                </a:lnTo>
                <a:close/>
              </a:path>
              <a:path w="515620" h="533400">
                <a:moveTo>
                  <a:pt x="457200" y="266700"/>
                </a:moveTo>
                <a:lnTo>
                  <a:pt x="457200" y="497404"/>
                </a:lnTo>
                <a:lnTo>
                  <a:pt x="463550" y="508290"/>
                </a:lnTo>
                <a:lnTo>
                  <a:pt x="469900" y="497404"/>
                </a:lnTo>
                <a:lnTo>
                  <a:pt x="469900" y="273050"/>
                </a:lnTo>
                <a:lnTo>
                  <a:pt x="463550" y="273050"/>
                </a:lnTo>
                <a:lnTo>
                  <a:pt x="457200" y="266700"/>
                </a:lnTo>
                <a:close/>
              </a:path>
              <a:path w="515620" h="533400">
                <a:moveTo>
                  <a:pt x="12700" y="0"/>
                </a:moveTo>
                <a:lnTo>
                  <a:pt x="0" y="0"/>
                </a:lnTo>
                <a:lnTo>
                  <a:pt x="0" y="270255"/>
                </a:lnTo>
                <a:lnTo>
                  <a:pt x="2793" y="273050"/>
                </a:lnTo>
                <a:lnTo>
                  <a:pt x="457200" y="273050"/>
                </a:lnTo>
                <a:lnTo>
                  <a:pt x="457200" y="266700"/>
                </a:lnTo>
                <a:lnTo>
                  <a:pt x="12700" y="266700"/>
                </a:lnTo>
                <a:lnTo>
                  <a:pt x="6350" y="260350"/>
                </a:lnTo>
                <a:lnTo>
                  <a:pt x="12700" y="260350"/>
                </a:lnTo>
                <a:lnTo>
                  <a:pt x="12700" y="0"/>
                </a:lnTo>
                <a:close/>
              </a:path>
              <a:path w="515620" h="533400">
                <a:moveTo>
                  <a:pt x="467106" y="260350"/>
                </a:moveTo>
                <a:lnTo>
                  <a:pt x="12700" y="260350"/>
                </a:lnTo>
                <a:lnTo>
                  <a:pt x="12700" y="266700"/>
                </a:lnTo>
                <a:lnTo>
                  <a:pt x="457200" y="266700"/>
                </a:lnTo>
                <a:lnTo>
                  <a:pt x="463550" y="273050"/>
                </a:lnTo>
                <a:lnTo>
                  <a:pt x="469900" y="273050"/>
                </a:lnTo>
                <a:lnTo>
                  <a:pt x="469900" y="263144"/>
                </a:lnTo>
                <a:lnTo>
                  <a:pt x="467106" y="260350"/>
                </a:lnTo>
                <a:close/>
              </a:path>
              <a:path w="515620" h="533400">
                <a:moveTo>
                  <a:pt x="12700" y="260350"/>
                </a:moveTo>
                <a:lnTo>
                  <a:pt x="6350" y="260350"/>
                </a:lnTo>
                <a:lnTo>
                  <a:pt x="12700" y="266700"/>
                </a:lnTo>
                <a:lnTo>
                  <a:pt x="12700" y="26035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1673"/>
            <a:ext cx="539877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35" dirty="0">
                <a:latin typeface="Arial"/>
                <a:cs typeface="Arial"/>
              </a:rPr>
              <a:t>DLL’s </a:t>
            </a:r>
            <a:r>
              <a:rPr sz="4500" spc="-195" dirty="0">
                <a:latin typeface="Arial"/>
                <a:cs typeface="Arial"/>
              </a:rPr>
              <a:t>compared </a:t>
            </a:r>
            <a:r>
              <a:rPr sz="4500" spc="40" dirty="0">
                <a:latin typeface="Arial"/>
                <a:cs typeface="Arial"/>
              </a:rPr>
              <a:t>to</a:t>
            </a:r>
            <a:r>
              <a:rPr sz="4500" spc="-114" dirty="0">
                <a:latin typeface="Arial"/>
                <a:cs typeface="Arial"/>
              </a:rPr>
              <a:t> </a:t>
            </a:r>
            <a:r>
              <a:rPr sz="4500" spc="-625" dirty="0">
                <a:latin typeface="Arial"/>
                <a:cs typeface="Arial"/>
              </a:rPr>
              <a:t>SLL’s</a:t>
            </a:r>
            <a:endParaRPr sz="4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pc="50" dirty="0"/>
              <a:t>Advantages:</a:t>
            </a:r>
          </a:p>
          <a:p>
            <a:pPr marL="652780" marR="50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Arial"/>
              <a:buChar char=""/>
              <a:tabLst>
                <a:tab pos="653415" algn="l"/>
              </a:tabLst>
            </a:pPr>
            <a:r>
              <a:rPr sz="2400" spc="80" dirty="0">
                <a:solidFill>
                  <a:srgbClr val="0A5294"/>
                </a:solidFill>
                <a:latin typeface="Times New Roman"/>
                <a:cs typeface="Times New Roman"/>
              </a:rPr>
              <a:t>Can</a:t>
            </a:r>
            <a:r>
              <a:rPr sz="2400" spc="-5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05" dirty="0">
                <a:solidFill>
                  <a:srgbClr val="0A5294"/>
                </a:solidFill>
                <a:latin typeface="Times New Roman"/>
                <a:cs typeface="Times New Roman"/>
              </a:rPr>
              <a:t>be</a:t>
            </a:r>
            <a:r>
              <a:rPr sz="2400" spc="-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75" dirty="0">
                <a:solidFill>
                  <a:srgbClr val="0A5294"/>
                </a:solidFill>
                <a:latin typeface="Times New Roman"/>
                <a:cs typeface="Times New Roman"/>
              </a:rPr>
              <a:t>traversed</a:t>
            </a:r>
            <a:r>
              <a:rPr sz="2400" spc="-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0A5294"/>
                </a:solidFill>
                <a:latin typeface="Times New Roman"/>
                <a:cs typeface="Times New Roman"/>
              </a:rPr>
              <a:t>in</a:t>
            </a:r>
            <a:r>
              <a:rPr sz="2400" spc="-11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0A5294"/>
                </a:solidFill>
                <a:latin typeface="Times New Roman"/>
                <a:cs typeface="Times New Roman"/>
              </a:rPr>
              <a:t>either  </a:t>
            </a:r>
            <a:r>
              <a:rPr sz="2400" spc="95" dirty="0">
                <a:solidFill>
                  <a:srgbClr val="0A5294"/>
                </a:solidFill>
                <a:latin typeface="Times New Roman"/>
                <a:cs typeface="Times New Roman"/>
              </a:rPr>
              <a:t>direction </a:t>
            </a:r>
            <a:r>
              <a:rPr sz="2400" spc="70" dirty="0">
                <a:solidFill>
                  <a:srgbClr val="0A5294"/>
                </a:solidFill>
                <a:latin typeface="Times New Roman"/>
                <a:cs typeface="Times New Roman"/>
              </a:rPr>
              <a:t>(may </a:t>
            </a:r>
            <a:r>
              <a:rPr sz="2400" spc="105" dirty="0">
                <a:solidFill>
                  <a:srgbClr val="0A5294"/>
                </a:solidFill>
                <a:latin typeface="Times New Roman"/>
                <a:cs typeface="Times New Roman"/>
              </a:rPr>
              <a:t>be  </a:t>
            </a:r>
            <a:r>
              <a:rPr sz="2400" spc="80" dirty="0">
                <a:solidFill>
                  <a:srgbClr val="0A5294"/>
                </a:solidFill>
                <a:latin typeface="Times New Roman"/>
                <a:cs typeface="Times New Roman"/>
              </a:rPr>
              <a:t>essential </a:t>
            </a:r>
            <a:r>
              <a:rPr sz="2400" spc="45" dirty="0">
                <a:solidFill>
                  <a:srgbClr val="0A5294"/>
                </a:solidFill>
                <a:latin typeface="Times New Roman"/>
                <a:cs typeface="Times New Roman"/>
              </a:rPr>
              <a:t>for </a:t>
            </a:r>
            <a:r>
              <a:rPr sz="2400" spc="105" dirty="0">
                <a:solidFill>
                  <a:srgbClr val="0A5294"/>
                </a:solidFill>
                <a:latin typeface="Times New Roman"/>
                <a:cs typeface="Times New Roman"/>
              </a:rPr>
              <a:t>some  </a:t>
            </a:r>
            <a:r>
              <a:rPr sz="2400" spc="95" dirty="0">
                <a:solidFill>
                  <a:srgbClr val="0A5294"/>
                </a:solidFill>
                <a:latin typeface="Times New Roman"/>
                <a:cs typeface="Times New Roman"/>
              </a:rPr>
              <a:t>programs)</a:t>
            </a:r>
            <a:endParaRPr sz="2400">
              <a:latin typeface="Times New Roman"/>
              <a:cs typeface="Times New Roman"/>
            </a:endParaRPr>
          </a:p>
          <a:p>
            <a:pPr marL="652780" marR="85725" lvl="1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Arial"/>
              <a:buChar char=""/>
              <a:tabLst>
                <a:tab pos="653415" algn="l"/>
              </a:tabLst>
            </a:pPr>
            <a:r>
              <a:rPr sz="2400" spc="65" dirty="0">
                <a:solidFill>
                  <a:srgbClr val="0A5294"/>
                </a:solidFill>
                <a:latin typeface="Times New Roman"/>
                <a:cs typeface="Times New Roman"/>
              </a:rPr>
              <a:t>Some</a:t>
            </a:r>
            <a:r>
              <a:rPr sz="2400" spc="-14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0A5294"/>
                </a:solidFill>
                <a:latin typeface="Times New Roman"/>
                <a:cs typeface="Times New Roman"/>
              </a:rPr>
              <a:t>operations,</a:t>
            </a:r>
            <a:r>
              <a:rPr sz="2400" spc="-6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10" dirty="0">
                <a:solidFill>
                  <a:srgbClr val="0A5294"/>
                </a:solidFill>
                <a:latin typeface="Times New Roman"/>
                <a:cs typeface="Times New Roman"/>
              </a:rPr>
              <a:t>such</a:t>
            </a:r>
            <a:r>
              <a:rPr sz="2400" spc="-11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0A5294"/>
                </a:solidFill>
                <a:latin typeface="Times New Roman"/>
                <a:cs typeface="Times New Roman"/>
              </a:rPr>
              <a:t>as  </a:t>
            </a:r>
            <a:r>
              <a:rPr sz="2400" spc="100" dirty="0">
                <a:solidFill>
                  <a:srgbClr val="0A5294"/>
                </a:solidFill>
                <a:latin typeface="Times New Roman"/>
                <a:cs typeface="Times New Roman"/>
              </a:rPr>
              <a:t>deletion </a:t>
            </a:r>
            <a:r>
              <a:rPr sz="2400" spc="145" dirty="0">
                <a:solidFill>
                  <a:srgbClr val="0A5294"/>
                </a:solidFill>
                <a:latin typeface="Times New Roman"/>
                <a:cs typeface="Times New Roman"/>
              </a:rPr>
              <a:t>and </a:t>
            </a:r>
            <a:r>
              <a:rPr sz="2400" spc="90" dirty="0">
                <a:solidFill>
                  <a:srgbClr val="0A5294"/>
                </a:solidFill>
                <a:latin typeface="Times New Roman"/>
                <a:cs typeface="Times New Roman"/>
              </a:rPr>
              <a:t>inserting  </a:t>
            </a:r>
            <a:r>
              <a:rPr sz="2400" spc="65" dirty="0">
                <a:solidFill>
                  <a:srgbClr val="0A5294"/>
                </a:solidFill>
                <a:latin typeface="Times New Roman"/>
                <a:cs typeface="Times New Roman"/>
              </a:rPr>
              <a:t>before </a:t>
            </a:r>
            <a:r>
              <a:rPr sz="2400" spc="85" dirty="0">
                <a:solidFill>
                  <a:srgbClr val="0A5294"/>
                </a:solidFill>
                <a:latin typeface="Times New Roman"/>
                <a:cs typeface="Times New Roman"/>
              </a:rPr>
              <a:t>a </a:t>
            </a:r>
            <a:r>
              <a:rPr sz="2400" spc="105" dirty="0">
                <a:solidFill>
                  <a:srgbClr val="0A5294"/>
                </a:solidFill>
                <a:latin typeface="Times New Roman"/>
                <a:cs typeface="Times New Roman"/>
              </a:rPr>
              <a:t>node, </a:t>
            </a:r>
            <a:r>
              <a:rPr sz="2400" spc="95" dirty="0">
                <a:solidFill>
                  <a:srgbClr val="0A5294"/>
                </a:solidFill>
                <a:latin typeface="Times New Roman"/>
                <a:cs typeface="Times New Roman"/>
              </a:rPr>
              <a:t>become  </a:t>
            </a:r>
            <a:r>
              <a:rPr sz="2400" spc="70" dirty="0">
                <a:solidFill>
                  <a:srgbClr val="0A5294"/>
                </a:solidFill>
                <a:latin typeface="Times New Roman"/>
                <a:cs typeface="Times New Roman"/>
              </a:rPr>
              <a:t>easier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3775" y="1760374"/>
            <a:ext cx="3977004" cy="328422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65" dirty="0">
                <a:solidFill>
                  <a:srgbClr val="FF0000"/>
                </a:solidFill>
                <a:latin typeface="Times New Roman"/>
                <a:cs typeface="Times New Roman"/>
              </a:rPr>
              <a:t>Disadvantages:</a:t>
            </a:r>
            <a:endParaRPr sz="2600">
              <a:latin typeface="Times New Roman"/>
              <a:cs typeface="Times New Roman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Arial"/>
              <a:buChar char=""/>
              <a:tabLst>
                <a:tab pos="653415" algn="l"/>
              </a:tabLst>
            </a:pPr>
            <a:r>
              <a:rPr sz="2400" spc="60" dirty="0">
                <a:solidFill>
                  <a:srgbClr val="0A5294"/>
                </a:solidFill>
                <a:latin typeface="Times New Roman"/>
                <a:cs typeface="Times New Roman"/>
              </a:rPr>
              <a:t>Requires </a:t>
            </a:r>
            <a:r>
              <a:rPr sz="2400" spc="114" dirty="0">
                <a:solidFill>
                  <a:srgbClr val="0A5294"/>
                </a:solidFill>
                <a:latin typeface="Times New Roman"/>
                <a:cs typeface="Times New Roman"/>
              </a:rPr>
              <a:t>more</a:t>
            </a:r>
            <a:r>
              <a:rPr sz="2400" spc="-254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0A5294"/>
                </a:solidFill>
                <a:latin typeface="Times New Roman"/>
                <a:cs typeface="Times New Roman"/>
              </a:rPr>
              <a:t>space</a:t>
            </a:r>
            <a:endParaRPr sz="2400">
              <a:latin typeface="Times New Roman"/>
              <a:cs typeface="Times New Roman"/>
            </a:endParaRPr>
          </a:p>
          <a:p>
            <a:pPr marL="652780" marR="277495" lvl="1" indent="-247015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Arial"/>
              <a:buChar char=""/>
              <a:tabLst>
                <a:tab pos="653415" algn="l"/>
              </a:tabLst>
            </a:pPr>
            <a:r>
              <a:rPr sz="2400" spc="20" dirty="0">
                <a:solidFill>
                  <a:srgbClr val="0A5294"/>
                </a:solidFill>
                <a:latin typeface="Times New Roman"/>
                <a:cs typeface="Times New Roman"/>
              </a:rPr>
              <a:t>List </a:t>
            </a:r>
            <a:r>
              <a:rPr sz="2400" spc="105" dirty="0">
                <a:solidFill>
                  <a:srgbClr val="0A5294"/>
                </a:solidFill>
                <a:latin typeface="Times New Roman"/>
                <a:cs typeface="Times New Roman"/>
              </a:rPr>
              <a:t>manipulations </a:t>
            </a:r>
            <a:r>
              <a:rPr sz="2400" spc="85" dirty="0">
                <a:solidFill>
                  <a:srgbClr val="0A5294"/>
                </a:solidFill>
                <a:latin typeface="Times New Roman"/>
                <a:cs typeface="Times New Roman"/>
              </a:rPr>
              <a:t>are  </a:t>
            </a:r>
            <a:r>
              <a:rPr sz="2400" spc="40" dirty="0">
                <a:solidFill>
                  <a:srgbClr val="0A5294"/>
                </a:solidFill>
                <a:latin typeface="Times New Roman"/>
                <a:cs typeface="Times New Roman"/>
              </a:rPr>
              <a:t>slower </a:t>
            </a:r>
            <a:r>
              <a:rPr sz="2400" spc="90" dirty="0">
                <a:solidFill>
                  <a:srgbClr val="0A5294"/>
                </a:solidFill>
                <a:latin typeface="Times New Roman"/>
                <a:cs typeface="Times New Roman"/>
              </a:rPr>
              <a:t>(because </a:t>
            </a:r>
            <a:r>
              <a:rPr sz="2400" spc="114" dirty="0">
                <a:solidFill>
                  <a:srgbClr val="0A5294"/>
                </a:solidFill>
                <a:latin typeface="Times New Roman"/>
                <a:cs typeface="Times New Roman"/>
              </a:rPr>
              <a:t>more  </a:t>
            </a:r>
            <a:r>
              <a:rPr sz="2400" spc="65" dirty="0">
                <a:solidFill>
                  <a:srgbClr val="0A5294"/>
                </a:solidFill>
                <a:latin typeface="Times New Roman"/>
                <a:cs typeface="Times New Roman"/>
              </a:rPr>
              <a:t>links</a:t>
            </a:r>
            <a:r>
              <a:rPr sz="2400" spc="-7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0A5294"/>
                </a:solidFill>
                <a:latin typeface="Times New Roman"/>
                <a:cs typeface="Times New Roman"/>
              </a:rPr>
              <a:t>must</a:t>
            </a:r>
            <a:r>
              <a:rPr sz="2400" spc="-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05" dirty="0">
                <a:solidFill>
                  <a:srgbClr val="0A5294"/>
                </a:solidFill>
                <a:latin typeface="Times New Roman"/>
                <a:cs typeface="Times New Roman"/>
              </a:rPr>
              <a:t>be</a:t>
            </a:r>
            <a:r>
              <a:rPr sz="2400" spc="-13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srgbClr val="0A5294"/>
                </a:solidFill>
                <a:latin typeface="Times New Roman"/>
                <a:cs typeface="Times New Roman"/>
              </a:rPr>
              <a:t>changed)</a:t>
            </a:r>
            <a:endParaRPr sz="2400">
              <a:latin typeface="Times New Roman"/>
              <a:cs typeface="Times New Roman"/>
            </a:endParaRPr>
          </a:p>
          <a:p>
            <a:pPr marL="652780" marR="5080" lvl="1" indent="-247015" algn="just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Arial"/>
              <a:buChar char=""/>
              <a:tabLst>
                <a:tab pos="653415" algn="l"/>
              </a:tabLst>
            </a:pPr>
            <a:r>
              <a:rPr sz="2400" spc="80" dirty="0">
                <a:solidFill>
                  <a:srgbClr val="0A5294"/>
                </a:solidFill>
                <a:latin typeface="Times New Roman"/>
                <a:cs typeface="Times New Roman"/>
              </a:rPr>
              <a:t>Greater </a:t>
            </a:r>
            <a:r>
              <a:rPr sz="2400" spc="90" dirty="0">
                <a:solidFill>
                  <a:srgbClr val="0A5294"/>
                </a:solidFill>
                <a:latin typeface="Times New Roman"/>
                <a:cs typeface="Times New Roman"/>
              </a:rPr>
              <a:t>chance </a:t>
            </a:r>
            <a:r>
              <a:rPr sz="2400" spc="20" dirty="0">
                <a:solidFill>
                  <a:srgbClr val="0A5294"/>
                </a:solidFill>
                <a:latin typeface="Times New Roman"/>
                <a:cs typeface="Times New Roman"/>
              </a:rPr>
              <a:t>of </a:t>
            </a:r>
            <a:r>
              <a:rPr sz="2400" spc="65" dirty="0">
                <a:solidFill>
                  <a:srgbClr val="0A5294"/>
                </a:solidFill>
                <a:latin typeface="Times New Roman"/>
                <a:cs typeface="Times New Roman"/>
              </a:rPr>
              <a:t>having  </a:t>
            </a:r>
            <a:r>
              <a:rPr sz="2400" spc="85" dirty="0">
                <a:solidFill>
                  <a:srgbClr val="0A5294"/>
                </a:solidFill>
                <a:latin typeface="Times New Roman"/>
                <a:cs typeface="Times New Roman"/>
              </a:rPr>
              <a:t>bugs </a:t>
            </a:r>
            <a:r>
              <a:rPr sz="2400" spc="90" dirty="0">
                <a:solidFill>
                  <a:srgbClr val="0A5294"/>
                </a:solidFill>
                <a:latin typeface="Times New Roman"/>
                <a:cs typeface="Times New Roman"/>
              </a:rPr>
              <a:t>(because </a:t>
            </a:r>
            <a:r>
              <a:rPr sz="2400" spc="114" dirty="0">
                <a:solidFill>
                  <a:srgbClr val="0A5294"/>
                </a:solidFill>
                <a:latin typeface="Times New Roman"/>
                <a:cs typeface="Times New Roman"/>
              </a:rPr>
              <a:t>more</a:t>
            </a:r>
            <a:r>
              <a:rPr sz="2400" spc="-4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0A5294"/>
                </a:solidFill>
                <a:latin typeface="Times New Roman"/>
                <a:cs typeface="Times New Roman"/>
              </a:rPr>
              <a:t>links  </a:t>
            </a:r>
            <a:r>
              <a:rPr sz="2400" spc="145" dirty="0">
                <a:solidFill>
                  <a:srgbClr val="0A5294"/>
                </a:solidFill>
                <a:latin typeface="Times New Roman"/>
                <a:cs typeface="Times New Roman"/>
              </a:rPr>
              <a:t>must </a:t>
            </a:r>
            <a:r>
              <a:rPr sz="2400" spc="105" dirty="0">
                <a:solidFill>
                  <a:srgbClr val="0A5294"/>
                </a:solidFill>
                <a:latin typeface="Times New Roman"/>
                <a:cs typeface="Times New Roman"/>
              </a:rPr>
              <a:t>be</a:t>
            </a:r>
            <a:r>
              <a:rPr sz="2400" spc="-29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10" dirty="0">
                <a:solidFill>
                  <a:srgbClr val="0A5294"/>
                </a:solidFill>
                <a:latin typeface="Times New Roman"/>
                <a:cs typeface="Times New Roman"/>
              </a:rPr>
              <a:t>manipulated)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6900" y="461213"/>
            <a:ext cx="416242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Structure </a:t>
            </a:r>
            <a:r>
              <a:rPr dirty="0"/>
              <a:t>of</a:t>
            </a:r>
            <a:r>
              <a:rPr spc="-140" dirty="0"/>
              <a:t> </a:t>
            </a:r>
            <a:r>
              <a:rPr spc="-5" dirty="0"/>
              <a:t>DLL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88310" y="3491610"/>
            <a:ext cx="4805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5" dirty="0">
                <a:solidFill>
                  <a:srgbClr val="FF0000"/>
                </a:solidFill>
                <a:latin typeface="Times New Roman"/>
                <a:cs typeface="Times New Roman"/>
              </a:rPr>
              <a:t>//holds</a:t>
            </a:r>
            <a:r>
              <a:rPr sz="24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400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FF0000"/>
                </a:solidFill>
                <a:latin typeface="Times New Roman"/>
                <a:cs typeface="Times New Roman"/>
              </a:rPr>
              <a:t>address</a:t>
            </a:r>
            <a:r>
              <a:rPr sz="24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70" dirty="0">
                <a:solidFill>
                  <a:srgbClr val="FF0000"/>
                </a:solidFill>
                <a:latin typeface="Times New Roman"/>
                <a:cs typeface="Times New Roman"/>
              </a:rPr>
              <a:t>previous</a:t>
            </a:r>
            <a:r>
              <a:rPr sz="24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srgbClr val="FF0000"/>
                </a:solidFill>
                <a:latin typeface="Times New Roman"/>
                <a:cs typeface="Times New Roman"/>
              </a:rPr>
              <a:t>node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319" y="1845270"/>
            <a:ext cx="2254885" cy="244030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spc="120" dirty="0">
                <a:solidFill>
                  <a:srgbClr val="0A5294"/>
                </a:solidFill>
                <a:latin typeface="Times New Roman"/>
                <a:cs typeface="Times New Roman"/>
              </a:rPr>
              <a:t>struct</a:t>
            </a:r>
            <a:r>
              <a:rPr sz="2400" spc="-6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endParaRPr sz="24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295"/>
              </a:spcBef>
            </a:pPr>
            <a:r>
              <a:rPr sz="2400" spc="-310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400">
              <a:latin typeface="Times New Roman"/>
              <a:cs typeface="Times New Roman"/>
            </a:endParaRPr>
          </a:p>
          <a:p>
            <a:pPr marL="247015" marR="5080">
              <a:lnSpc>
                <a:spcPct val="110000"/>
              </a:lnSpc>
            </a:pPr>
            <a:r>
              <a:rPr sz="2400" spc="125" dirty="0">
                <a:solidFill>
                  <a:srgbClr val="0A5294"/>
                </a:solidFill>
                <a:latin typeface="Times New Roman"/>
                <a:cs typeface="Times New Roman"/>
              </a:rPr>
              <a:t>int </a:t>
            </a:r>
            <a:r>
              <a:rPr sz="2400" spc="85" dirty="0">
                <a:solidFill>
                  <a:srgbClr val="0A5294"/>
                </a:solidFill>
                <a:latin typeface="Times New Roman"/>
                <a:cs typeface="Times New Roman"/>
              </a:rPr>
              <a:t>data;  </a:t>
            </a:r>
            <a:r>
              <a:rPr sz="2400" spc="65" dirty="0">
                <a:solidFill>
                  <a:srgbClr val="0A5294"/>
                </a:solidFill>
                <a:latin typeface="Times New Roman"/>
                <a:cs typeface="Times New Roman"/>
              </a:rPr>
              <a:t>node*next;  </a:t>
            </a:r>
            <a:r>
              <a:rPr sz="2400" spc="140" dirty="0">
                <a:solidFill>
                  <a:srgbClr val="0A5294"/>
                </a:solidFill>
                <a:latin typeface="Times New Roman"/>
                <a:cs typeface="Times New Roman"/>
              </a:rPr>
              <a:t>n</a:t>
            </a:r>
            <a:r>
              <a:rPr sz="2400" spc="135" dirty="0">
                <a:solidFill>
                  <a:srgbClr val="0A5294"/>
                </a:solidFill>
                <a:latin typeface="Times New Roman"/>
                <a:cs typeface="Times New Roman"/>
              </a:rPr>
              <a:t>o</a:t>
            </a:r>
            <a:r>
              <a:rPr sz="2400" spc="65" dirty="0">
                <a:solidFill>
                  <a:srgbClr val="0A5294"/>
                </a:solidFill>
                <a:latin typeface="Times New Roman"/>
                <a:cs typeface="Times New Roman"/>
              </a:rPr>
              <a:t>de*p</a:t>
            </a:r>
            <a:r>
              <a:rPr sz="2400" spc="20" dirty="0">
                <a:solidFill>
                  <a:srgbClr val="0A5294"/>
                </a:solidFill>
                <a:latin typeface="Times New Roman"/>
                <a:cs typeface="Times New Roman"/>
              </a:rPr>
              <a:t>rev</a:t>
            </a:r>
            <a:r>
              <a:rPr sz="2400" spc="45" dirty="0">
                <a:solidFill>
                  <a:srgbClr val="0A5294"/>
                </a:solidFill>
                <a:latin typeface="Times New Roman"/>
                <a:cs typeface="Times New Roman"/>
              </a:rPr>
              <a:t>ious;</a:t>
            </a:r>
            <a:endParaRPr sz="24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290"/>
              </a:spcBef>
            </a:pPr>
            <a:r>
              <a:rPr sz="2400" spc="-190" dirty="0">
                <a:solidFill>
                  <a:srgbClr val="0A5294"/>
                </a:solidFill>
                <a:latin typeface="Times New Roman"/>
                <a:cs typeface="Times New Roman"/>
              </a:rPr>
              <a:t>};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38350" y="5543550"/>
            <a:ext cx="4000500" cy="876300"/>
            <a:chOff x="2038350" y="5543550"/>
            <a:chExt cx="4000500" cy="876300"/>
          </a:xfrm>
        </p:grpSpPr>
        <p:sp>
          <p:nvSpPr>
            <p:cNvPr id="11" name="object 11"/>
            <p:cNvSpPr/>
            <p:nvPr/>
          </p:nvSpPr>
          <p:spPr>
            <a:xfrm>
              <a:off x="2057400" y="5562600"/>
              <a:ext cx="3962400" cy="838200"/>
            </a:xfrm>
            <a:custGeom>
              <a:avLst/>
              <a:gdLst/>
              <a:ahLst/>
              <a:cxnLst/>
              <a:rect l="l" t="t" r="r" b="b"/>
              <a:pathLst>
                <a:path w="3962400" h="838200">
                  <a:moveTo>
                    <a:pt x="39624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3962400" y="838200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57400" y="5562600"/>
              <a:ext cx="3962400" cy="838200"/>
            </a:xfrm>
            <a:custGeom>
              <a:avLst/>
              <a:gdLst/>
              <a:ahLst/>
              <a:cxnLst/>
              <a:rect l="l" t="t" r="r" b="b"/>
              <a:pathLst>
                <a:path w="3962400" h="838200">
                  <a:moveTo>
                    <a:pt x="0" y="838200"/>
                  </a:moveTo>
                  <a:lnTo>
                    <a:pt x="3962400" y="838200"/>
                  </a:lnTo>
                  <a:lnTo>
                    <a:pt x="39624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71800" y="5562600"/>
              <a:ext cx="2057400" cy="838200"/>
            </a:xfrm>
            <a:custGeom>
              <a:avLst/>
              <a:gdLst/>
              <a:ahLst/>
              <a:cxnLst/>
              <a:rect l="l" t="t" r="r" b="b"/>
              <a:pathLst>
                <a:path w="2057400" h="838200">
                  <a:moveTo>
                    <a:pt x="0" y="0"/>
                  </a:moveTo>
                  <a:lnTo>
                    <a:pt x="0" y="838200"/>
                  </a:lnTo>
                </a:path>
                <a:path w="2057400" h="838200">
                  <a:moveTo>
                    <a:pt x="2057400" y="0"/>
                  </a:moveTo>
                  <a:lnTo>
                    <a:pt x="2057400" y="8382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432175" y="4890896"/>
            <a:ext cx="728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400" spc="35" dirty="0">
                <a:solidFill>
                  <a:srgbClr val="0A5294"/>
                </a:solidFill>
                <a:latin typeface="Times New Roman"/>
                <a:cs typeface="Times New Roman"/>
              </a:rPr>
              <a:t>D</a:t>
            </a:r>
            <a:r>
              <a:rPr sz="2400" spc="114" dirty="0">
                <a:solidFill>
                  <a:srgbClr val="0A5294"/>
                </a:solidFill>
                <a:latin typeface="Times New Roman"/>
                <a:cs typeface="Times New Roman"/>
              </a:rPr>
              <a:t>ata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85028" y="4890896"/>
            <a:ext cx="680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400" spc="95" dirty="0">
                <a:solidFill>
                  <a:srgbClr val="0A5294"/>
                </a:solidFill>
                <a:latin typeface="Times New Roman"/>
                <a:cs typeface="Times New Roman"/>
              </a:rPr>
              <a:t>next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9194" y="4967096"/>
            <a:ext cx="1225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solidFill>
                  <a:srgbClr val="0A5294"/>
                </a:solidFill>
                <a:latin typeface="Times New Roman"/>
                <a:cs typeface="Times New Roman"/>
              </a:rPr>
              <a:t>previous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79194" y="5332882"/>
            <a:ext cx="384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5" dirty="0">
                <a:solidFill>
                  <a:srgbClr val="FFFFFF"/>
                </a:solidFill>
                <a:latin typeface="Times New Roman"/>
                <a:cs typeface="Times New Roman"/>
              </a:rPr>
              <a:t>inf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95400" y="5829300"/>
            <a:ext cx="5562600" cy="228600"/>
          </a:xfrm>
          <a:custGeom>
            <a:avLst/>
            <a:gdLst/>
            <a:ahLst/>
            <a:cxnLst/>
            <a:rect l="l" t="t" r="r" b="b"/>
            <a:pathLst>
              <a:path w="5562600" h="228600">
                <a:moveTo>
                  <a:pt x="1066800" y="76200"/>
                </a:moveTo>
                <a:lnTo>
                  <a:pt x="228600" y="76200"/>
                </a:lnTo>
                <a:lnTo>
                  <a:pt x="228600" y="0"/>
                </a:ln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066800" y="152400"/>
                </a:lnTo>
                <a:lnTo>
                  <a:pt x="1066800" y="76200"/>
                </a:lnTo>
                <a:close/>
              </a:path>
              <a:path w="5562600" h="228600">
                <a:moveTo>
                  <a:pt x="5562600" y="114300"/>
                </a:moveTo>
                <a:lnTo>
                  <a:pt x="5486400" y="76200"/>
                </a:lnTo>
                <a:lnTo>
                  <a:pt x="5334000" y="0"/>
                </a:lnTo>
                <a:lnTo>
                  <a:pt x="5334000" y="76200"/>
                </a:lnTo>
                <a:lnTo>
                  <a:pt x="4419600" y="76200"/>
                </a:lnTo>
                <a:lnTo>
                  <a:pt x="4419600" y="152400"/>
                </a:lnTo>
                <a:lnTo>
                  <a:pt x="5334000" y="152400"/>
                </a:lnTo>
                <a:lnTo>
                  <a:pt x="5334000" y="228600"/>
                </a:lnTo>
                <a:lnTo>
                  <a:pt x="5486400" y="152400"/>
                </a:lnTo>
                <a:lnTo>
                  <a:pt x="5562600" y="1143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0600" y="1752600"/>
            <a:ext cx="6400800" cy="1457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4343400"/>
            <a:ext cx="6781800" cy="157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8300" y="537413"/>
            <a:ext cx="563308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Inserting </a:t>
            </a:r>
            <a:r>
              <a:rPr spc="-25" dirty="0"/>
              <a:t>at</a:t>
            </a:r>
            <a:r>
              <a:rPr spc="-90" dirty="0"/>
              <a:t> </a:t>
            </a:r>
            <a:r>
              <a:rPr spc="-5" dirty="0"/>
              <a:t>beginning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717549"/>
            <a:ext cx="7299325" cy="371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35" dirty="0">
                <a:solidFill>
                  <a:srgbClr val="0A5294"/>
                </a:solidFill>
                <a:latin typeface="Times New Roman"/>
                <a:cs typeface="Times New Roman"/>
              </a:rPr>
              <a:t>void </a:t>
            </a:r>
            <a:r>
              <a:rPr sz="2200" spc="90" dirty="0">
                <a:solidFill>
                  <a:srgbClr val="0A5294"/>
                </a:solidFill>
                <a:latin typeface="Times New Roman"/>
                <a:cs typeface="Times New Roman"/>
              </a:rPr>
              <a:t>insert_beg(node</a:t>
            </a:r>
            <a:r>
              <a:rPr sz="2200" spc="-14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10" dirty="0">
                <a:solidFill>
                  <a:srgbClr val="0A5294"/>
                </a:solidFill>
                <a:latin typeface="Times New Roman"/>
                <a:cs typeface="Times New Roman"/>
              </a:rPr>
              <a:t>*p)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285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200">
              <a:latin typeface="Times New Roman"/>
              <a:cs typeface="Times New Roman"/>
            </a:endParaRPr>
          </a:p>
          <a:p>
            <a:pPr marL="219710">
              <a:lnSpc>
                <a:spcPct val="100000"/>
              </a:lnSpc>
            </a:pPr>
            <a:r>
              <a:rPr sz="2200" spc="25" dirty="0">
                <a:solidFill>
                  <a:srgbClr val="0A5294"/>
                </a:solidFill>
                <a:latin typeface="Times New Roman"/>
                <a:cs typeface="Times New Roman"/>
              </a:rPr>
              <a:t>if(start==NULL)</a:t>
            </a:r>
            <a:endParaRPr sz="2200">
              <a:latin typeface="Times New Roman"/>
              <a:cs typeface="Times New Roman"/>
            </a:endParaRPr>
          </a:p>
          <a:p>
            <a:pPr marL="219710">
              <a:lnSpc>
                <a:spcPct val="100000"/>
              </a:lnSpc>
            </a:pPr>
            <a:r>
              <a:rPr sz="2200" spc="-285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200" spc="75" dirty="0">
                <a:solidFill>
                  <a:srgbClr val="0A5294"/>
                </a:solidFill>
                <a:latin typeface="Times New Roman"/>
                <a:cs typeface="Times New Roman"/>
              </a:rPr>
              <a:t>start=p;</a:t>
            </a:r>
            <a:endParaRPr sz="2200">
              <a:latin typeface="Times New Roman"/>
              <a:cs typeface="Times New Roman"/>
            </a:endParaRPr>
          </a:p>
          <a:p>
            <a:pPr marL="353695">
              <a:lnSpc>
                <a:spcPct val="100000"/>
              </a:lnSpc>
            </a:pPr>
            <a:r>
              <a:rPr sz="2200" spc="75" dirty="0">
                <a:solidFill>
                  <a:srgbClr val="0A5294"/>
                </a:solidFill>
                <a:latin typeface="Times New Roman"/>
                <a:cs typeface="Times New Roman"/>
              </a:rPr>
              <a:t>cout&lt;&lt;"\nNode</a:t>
            </a:r>
            <a:r>
              <a:rPr sz="2200" spc="-5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95" dirty="0">
                <a:solidFill>
                  <a:srgbClr val="0A5294"/>
                </a:solidFill>
                <a:latin typeface="Times New Roman"/>
                <a:cs typeface="Times New Roman"/>
              </a:rPr>
              <a:t>inserted</a:t>
            </a:r>
            <a:r>
              <a:rPr sz="2200" spc="-6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25" dirty="0">
                <a:solidFill>
                  <a:srgbClr val="0A5294"/>
                </a:solidFill>
                <a:latin typeface="Times New Roman"/>
                <a:cs typeface="Times New Roman"/>
              </a:rPr>
              <a:t>successfully</a:t>
            </a:r>
            <a:r>
              <a:rPr sz="2200" spc="-8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120" dirty="0">
                <a:solidFill>
                  <a:srgbClr val="0A5294"/>
                </a:solidFill>
                <a:latin typeface="Times New Roman"/>
                <a:cs typeface="Times New Roman"/>
              </a:rPr>
              <a:t>at</a:t>
            </a:r>
            <a:r>
              <a:rPr sz="2200" spc="-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13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200" spc="-5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80" dirty="0">
                <a:solidFill>
                  <a:srgbClr val="0A5294"/>
                </a:solidFill>
                <a:latin typeface="Times New Roman"/>
                <a:cs typeface="Times New Roman"/>
              </a:rPr>
              <a:t>beginning\m";</a:t>
            </a:r>
            <a:endParaRPr sz="2200">
              <a:latin typeface="Times New Roman"/>
              <a:cs typeface="Times New Roman"/>
            </a:endParaRPr>
          </a:p>
          <a:p>
            <a:pPr marL="21971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200">
              <a:latin typeface="Times New Roman"/>
              <a:cs typeface="Times New Roman"/>
            </a:endParaRPr>
          </a:p>
          <a:p>
            <a:pPr marL="213360">
              <a:lnSpc>
                <a:spcPct val="100000"/>
              </a:lnSpc>
            </a:pPr>
            <a:r>
              <a:rPr sz="2200" spc="45" dirty="0">
                <a:solidFill>
                  <a:srgbClr val="0A5294"/>
                </a:solidFill>
                <a:latin typeface="Times New Roman"/>
                <a:cs typeface="Times New Roman"/>
              </a:rPr>
              <a:t>else</a:t>
            </a:r>
            <a:endParaRPr sz="2200">
              <a:latin typeface="Times New Roman"/>
              <a:cs typeface="Times New Roman"/>
            </a:endParaRPr>
          </a:p>
          <a:p>
            <a:pPr marL="219710">
              <a:lnSpc>
                <a:spcPct val="100000"/>
              </a:lnSpc>
            </a:pPr>
            <a:r>
              <a:rPr sz="2200" spc="-285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200">
              <a:latin typeface="Times New Roman"/>
              <a:cs typeface="Times New Roman"/>
            </a:endParaRPr>
          </a:p>
          <a:p>
            <a:pPr marL="219710">
              <a:lnSpc>
                <a:spcPct val="100000"/>
              </a:lnSpc>
            </a:pPr>
            <a:r>
              <a:rPr sz="2200" spc="65" dirty="0">
                <a:solidFill>
                  <a:srgbClr val="0A5294"/>
                </a:solidFill>
                <a:latin typeface="Times New Roman"/>
                <a:cs typeface="Times New Roman"/>
              </a:rPr>
              <a:t>node*</a:t>
            </a:r>
            <a:r>
              <a:rPr sz="2200" spc="-3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90" dirty="0">
                <a:solidFill>
                  <a:srgbClr val="0A5294"/>
                </a:solidFill>
                <a:latin typeface="Times New Roman"/>
                <a:cs typeface="Times New Roman"/>
              </a:rPr>
              <a:t>temp=start;</a:t>
            </a:r>
            <a:endParaRPr sz="2200">
              <a:latin typeface="Times New Roman"/>
              <a:cs typeface="Times New Roman"/>
            </a:endParaRPr>
          </a:p>
          <a:p>
            <a:pPr marL="215265">
              <a:lnSpc>
                <a:spcPct val="100000"/>
              </a:lnSpc>
            </a:pPr>
            <a:r>
              <a:rPr sz="2200" spc="75" dirty="0">
                <a:solidFill>
                  <a:srgbClr val="0A5294"/>
                </a:solidFill>
                <a:latin typeface="Times New Roman"/>
                <a:cs typeface="Times New Roman"/>
              </a:rPr>
              <a:t>start=p;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83330" y="4406265"/>
            <a:ext cx="48837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200" spc="135" dirty="0">
                <a:solidFill>
                  <a:srgbClr val="FF0000"/>
                </a:solidFill>
                <a:latin typeface="Times New Roman"/>
                <a:cs typeface="Times New Roman"/>
              </a:rPr>
              <a:t>//making</a:t>
            </a:r>
            <a:r>
              <a:rPr sz="2200" spc="-3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9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175" spc="-142" baseline="24904" dirty="0">
                <a:solidFill>
                  <a:srgbClr val="FF0000"/>
                </a:solidFill>
                <a:latin typeface="Times New Roman"/>
                <a:cs typeface="Times New Roman"/>
              </a:rPr>
              <a:t>st </a:t>
            </a:r>
            <a:r>
              <a:rPr sz="2200" spc="15" dirty="0">
                <a:solidFill>
                  <a:srgbClr val="FF0000"/>
                </a:solidFill>
                <a:latin typeface="Times New Roman"/>
                <a:cs typeface="Times New Roman"/>
              </a:rPr>
              <a:t>node’s </a:t>
            </a:r>
            <a:r>
              <a:rPr sz="2200" spc="60" dirty="0">
                <a:solidFill>
                  <a:srgbClr val="FF0000"/>
                </a:solidFill>
                <a:latin typeface="Times New Roman"/>
                <a:cs typeface="Times New Roman"/>
              </a:rPr>
              <a:t>previous </a:t>
            </a:r>
            <a:r>
              <a:rPr sz="2200" spc="110" dirty="0">
                <a:solidFill>
                  <a:srgbClr val="FF0000"/>
                </a:solidFill>
                <a:latin typeface="Times New Roman"/>
                <a:cs typeface="Times New Roman"/>
              </a:rPr>
              <a:t>point </a:t>
            </a:r>
            <a:r>
              <a:rPr sz="2200" spc="105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2200" spc="13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27958" y="5009769"/>
            <a:ext cx="52114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35" dirty="0">
                <a:solidFill>
                  <a:srgbClr val="FF0000"/>
                </a:solidFill>
                <a:latin typeface="Times New Roman"/>
                <a:cs typeface="Times New Roman"/>
              </a:rPr>
              <a:t>//making</a:t>
            </a:r>
            <a:r>
              <a:rPr sz="22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90" dirty="0">
                <a:solidFill>
                  <a:srgbClr val="FF0000"/>
                </a:solidFill>
                <a:latin typeface="Times New Roman"/>
                <a:cs typeface="Times New Roman"/>
              </a:rPr>
              <a:t>next</a:t>
            </a:r>
            <a:r>
              <a:rPr sz="22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1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2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13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2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90" dirty="0">
                <a:solidFill>
                  <a:srgbClr val="FF0000"/>
                </a:solidFill>
                <a:latin typeface="Times New Roman"/>
                <a:cs typeface="Times New Roman"/>
              </a:rPr>
              <a:t>new</a:t>
            </a:r>
            <a:r>
              <a:rPr sz="22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120" dirty="0">
                <a:solidFill>
                  <a:srgbClr val="FF0000"/>
                </a:solidFill>
                <a:latin typeface="Times New Roman"/>
                <a:cs typeface="Times New Roman"/>
              </a:rPr>
              <a:t>node</a:t>
            </a:r>
            <a:r>
              <a:rPr sz="22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110" dirty="0">
                <a:solidFill>
                  <a:srgbClr val="FF0000"/>
                </a:solidFill>
                <a:latin typeface="Times New Roman"/>
                <a:cs typeface="Times New Roman"/>
              </a:rPr>
              <a:t>point</a:t>
            </a:r>
            <a:r>
              <a:rPr sz="22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10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2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13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0155" y="4406265"/>
            <a:ext cx="2315845" cy="123253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82550" marR="5080" indent="-68580">
              <a:lnSpc>
                <a:spcPct val="80000"/>
              </a:lnSpc>
              <a:spcBef>
                <a:spcPts val="625"/>
              </a:spcBef>
            </a:pPr>
            <a:r>
              <a:rPr sz="2200" spc="60" dirty="0">
                <a:solidFill>
                  <a:srgbClr val="0A5294"/>
                </a:solidFill>
                <a:latin typeface="Times New Roman"/>
                <a:cs typeface="Times New Roman"/>
              </a:rPr>
              <a:t>temp-&gt;previous=p;  </a:t>
            </a:r>
            <a:r>
              <a:rPr sz="2200" spc="90" dirty="0">
                <a:solidFill>
                  <a:srgbClr val="FF0000"/>
                </a:solidFill>
                <a:latin typeface="Times New Roman"/>
                <a:cs typeface="Times New Roman"/>
              </a:rPr>
              <a:t>new</a:t>
            </a:r>
            <a:r>
              <a:rPr sz="22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120" dirty="0">
                <a:solidFill>
                  <a:srgbClr val="FF0000"/>
                </a:solidFill>
                <a:latin typeface="Times New Roman"/>
                <a:cs typeface="Times New Roman"/>
              </a:rPr>
              <a:t>node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380"/>
              </a:lnSpc>
            </a:pPr>
            <a:r>
              <a:rPr sz="2200" spc="75" dirty="0">
                <a:solidFill>
                  <a:srgbClr val="0A5294"/>
                </a:solidFill>
                <a:latin typeface="Times New Roman"/>
                <a:cs typeface="Times New Roman"/>
              </a:rPr>
              <a:t>p-&gt;next=temp;</a:t>
            </a:r>
            <a:endParaRPr sz="2200">
              <a:latin typeface="Times New Roman"/>
              <a:cs typeface="Times New Roman"/>
            </a:endParaRPr>
          </a:p>
          <a:p>
            <a:pPr marL="82550">
              <a:lnSpc>
                <a:spcPts val="2380"/>
              </a:lnSpc>
            </a:pPr>
            <a:r>
              <a:rPr sz="2200" spc="-75" dirty="0">
                <a:solidFill>
                  <a:srgbClr val="FF0000"/>
                </a:solidFill>
                <a:latin typeface="Times New Roman"/>
                <a:cs typeface="Times New Roman"/>
              </a:rPr>
              <a:t>1st</a:t>
            </a:r>
            <a:r>
              <a:rPr sz="22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114" dirty="0">
                <a:solidFill>
                  <a:srgbClr val="FF0000"/>
                </a:solidFill>
                <a:latin typeface="Times New Roman"/>
                <a:cs typeface="Times New Roman"/>
              </a:rPr>
              <a:t>node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7108" y="5613603"/>
            <a:ext cx="68783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75" dirty="0">
                <a:solidFill>
                  <a:srgbClr val="0A5294"/>
                </a:solidFill>
                <a:latin typeface="Times New Roman"/>
                <a:cs typeface="Times New Roman"/>
              </a:rPr>
              <a:t>cout&lt;&lt;"\nNode</a:t>
            </a:r>
            <a:r>
              <a:rPr sz="2200" spc="-6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95" dirty="0">
                <a:solidFill>
                  <a:srgbClr val="0A5294"/>
                </a:solidFill>
                <a:latin typeface="Times New Roman"/>
                <a:cs typeface="Times New Roman"/>
              </a:rPr>
              <a:t>inserted</a:t>
            </a:r>
            <a:r>
              <a:rPr sz="2200" spc="-5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25" dirty="0">
                <a:solidFill>
                  <a:srgbClr val="0A5294"/>
                </a:solidFill>
                <a:latin typeface="Times New Roman"/>
                <a:cs typeface="Times New Roman"/>
              </a:rPr>
              <a:t>successfully</a:t>
            </a:r>
            <a:r>
              <a:rPr sz="2200" spc="-9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120" dirty="0">
                <a:solidFill>
                  <a:srgbClr val="0A5294"/>
                </a:solidFill>
                <a:latin typeface="Times New Roman"/>
                <a:cs typeface="Times New Roman"/>
              </a:rPr>
              <a:t>at</a:t>
            </a:r>
            <a:r>
              <a:rPr sz="2200" spc="-8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130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200" spc="-6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80" dirty="0">
                <a:solidFill>
                  <a:srgbClr val="0A5294"/>
                </a:solidFill>
                <a:latin typeface="Times New Roman"/>
                <a:cs typeface="Times New Roman"/>
              </a:rPr>
              <a:t>beginning\n";</a:t>
            </a:r>
            <a:endParaRPr sz="22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</a:pPr>
            <a:r>
              <a:rPr sz="2200" spc="-285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" y="1981200"/>
            <a:ext cx="7848600" cy="182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38200" y="4648136"/>
            <a:ext cx="7391400" cy="1751330"/>
            <a:chOff x="838200" y="4648136"/>
            <a:chExt cx="7391400" cy="1751330"/>
          </a:xfrm>
        </p:grpSpPr>
        <p:sp>
          <p:nvSpPr>
            <p:cNvPr id="9" name="object 9"/>
            <p:cNvSpPr/>
            <p:nvPr/>
          </p:nvSpPr>
          <p:spPr>
            <a:xfrm>
              <a:off x="838200" y="4648136"/>
              <a:ext cx="7391400" cy="17510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25817" y="4719573"/>
              <a:ext cx="488924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2100" y="541985"/>
            <a:ext cx="457771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Inserting </a:t>
            </a:r>
            <a:r>
              <a:rPr sz="4500" spc="-20" dirty="0"/>
              <a:t>at </a:t>
            </a:r>
            <a:r>
              <a:rPr sz="4500" dirty="0"/>
              <a:t>the</a:t>
            </a:r>
            <a:r>
              <a:rPr sz="4500" spc="-95" dirty="0"/>
              <a:t> </a:t>
            </a:r>
            <a:r>
              <a:rPr sz="4500" dirty="0"/>
              <a:t>end</a:t>
            </a:r>
            <a:endParaRPr sz="450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799845"/>
            <a:ext cx="5937885" cy="581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35" dirty="0">
                <a:solidFill>
                  <a:srgbClr val="0A5294"/>
                </a:solidFill>
                <a:latin typeface="Times New Roman"/>
                <a:cs typeface="Times New Roman"/>
              </a:rPr>
              <a:t>void </a:t>
            </a:r>
            <a:r>
              <a:rPr sz="2000" spc="80" dirty="0">
                <a:solidFill>
                  <a:srgbClr val="0A5294"/>
                </a:solidFill>
                <a:latin typeface="Times New Roman"/>
                <a:cs typeface="Times New Roman"/>
              </a:rPr>
              <a:t>insert_end(node*</a:t>
            </a:r>
            <a:r>
              <a:rPr sz="2000" spc="-14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0A5294"/>
                </a:solidFill>
                <a:latin typeface="Times New Roman"/>
                <a:cs typeface="Times New Roman"/>
              </a:rPr>
              <a:t>p)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000">
              <a:latin typeface="Times New Roman"/>
              <a:cs typeface="Times New Roman"/>
            </a:endParaRPr>
          </a:p>
          <a:p>
            <a:pPr marL="327660">
              <a:lnSpc>
                <a:spcPct val="100000"/>
              </a:lnSpc>
            </a:pPr>
            <a:r>
              <a:rPr sz="2000" spc="25" dirty="0">
                <a:solidFill>
                  <a:srgbClr val="0A5294"/>
                </a:solidFill>
                <a:latin typeface="Times New Roman"/>
                <a:cs typeface="Times New Roman"/>
              </a:rPr>
              <a:t>if(start==NULL)</a:t>
            </a:r>
            <a:endParaRPr sz="2000">
              <a:latin typeface="Times New Roman"/>
              <a:cs typeface="Times New Roman"/>
            </a:endParaRPr>
          </a:p>
          <a:p>
            <a:pPr marL="327660">
              <a:lnSpc>
                <a:spcPct val="100000"/>
              </a:lnSpc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000">
              <a:latin typeface="Times New Roman"/>
              <a:cs typeface="Times New Roman"/>
            </a:endParaRPr>
          </a:p>
          <a:p>
            <a:pPr marL="323215">
              <a:lnSpc>
                <a:spcPct val="100000"/>
              </a:lnSpc>
            </a:pPr>
            <a:r>
              <a:rPr sz="2000" spc="70" dirty="0">
                <a:solidFill>
                  <a:srgbClr val="0A5294"/>
                </a:solidFill>
                <a:latin typeface="Times New Roman"/>
                <a:cs typeface="Times New Roman"/>
              </a:rPr>
              <a:t>start=p;</a:t>
            </a:r>
            <a:endParaRPr sz="2000">
              <a:latin typeface="Times New Roman"/>
              <a:cs typeface="Times New Roman"/>
            </a:endParaRPr>
          </a:p>
          <a:p>
            <a:pPr marL="321945">
              <a:lnSpc>
                <a:spcPct val="100000"/>
              </a:lnSpc>
            </a:pPr>
            <a:r>
              <a:rPr sz="2000" spc="70" dirty="0">
                <a:solidFill>
                  <a:srgbClr val="0A5294"/>
                </a:solidFill>
                <a:latin typeface="Times New Roman"/>
                <a:cs typeface="Times New Roman"/>
              </a:rPr>
              <a:t>cout&lt;&lt;"\nNode</a:t>
            </a:r>
            <a:r>
              <a:rPr sz="2000" spc="-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85" dirty="0">
                <a:solidFill>
                  <a:srgbClr val="0A5294"/>
                </a:solidFill>
                <a:latin typeface="Times New Roman"/>
                <a:cs typeface="Times New Roman"/>
              </a:rPr>
              <a:t>inserted</a:t>
            </a:r>
            <a:r>
              <a:rPr sz="2000" spc="-7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0A5294"/>
                </a:solidFill>
                <a:latin typeface="Times New Roman"/>
                <a:cs typeface="Times New Roman"/>
              </a:rPr>
              <a:t>successfully</a:t>
            </a:r>
            <a:r>
              <a:rPr sz="2000" spc="-114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110" dirty="0">
                <a:solidFill>
                  <a:srgbClr val="0A5294"/>
                </a:solidFill>
                <a:latin typeface="Times New Roman"/>
                <a:cs typeface="Times New Roman"/>
              </a:rPr>
              <a:t>at</a:t>
            </a:r>
            <a:r>
              <a:rPr sz="2000" spc="-8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125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000" spc="-11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45" dirty="0">
                <a:solidFill>
                  <a:srgbClr val="0A5294"/>
                </a:solidFill>
                <a:latin typeface="Times New Roman"/>
                <a:cs typeface="Times New Roman"/>
              </a:rPr>
              <a:t>end";</a:t>
            </a:r>
            <a:endParaRPr sz="2000">
              <a:latin typeface="Times New Roman"/>
              <a:cs typeface="Times New Roman"/>
            </a:endParaRPr>
          </a:p>
          <a:p>
            <a:pPr marL="327660">
              <a:lnSpc>
                <a:spcPct val="100000"/>
              </a:lnSpc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000">
              <a:latin typeface="Times New Roman"/>
              <a:cs typeface="Times New Roman"/>
            </a:endParaRPr>
          </a:p>
          <a:p>
            <a:pPr marL="321945">
              <a:lnSpc>
                <a:spcPct val="100000"/>
              </a:lnSpc>
            </a:pPr>
            <a:r>
              <a:rPr sz="2000" spc="45" dirty="0">
                <a:solidFill>
                  <a:srgbClr val="0A5294"/>
                </a:solidFill>
                <a:latin typeface="Times New Roman"/>
                <a:cs typeface="Times New Roman"/>
              </a:rPr>
              <a:t>else</a:t>
            </a:r>
            <a:endParaRPr sz="2000">
              <a:latin typeface="Times New Roman"/>
              <a:cs typeface="Times New Roman"/>
            </a:endParaRPr>
          </a:p>
          <a:p>
            <a:pPr marL="327660">
              <a:lnSpc>
                <a:spcPct val="100000"/>
              </a:lnSpc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000">
              <a:latin typeface="Times New Roman"/>
              <a:cs typeface="Times New Roman"/>
            </a:endParaRPr>
          </a:p>
          <a:p>
            <a:pPr marL="469900" marR="2517140" indent="-78105">
              <a:lnSpc>
                <a:spcPct val="100000"/>
              </a:lnSpc>
            </a:pPr>
            <a:r>
              <a:rPr sz="2000" spc="60" dirty="0">
                <a:solidFill>
                  <a:srgbClr val="0A5294"/>
                </a:solidFill>
                <a:latin typeface="Times New Roman"/>
                <a:cs typeface="Times New Roman"/>
              </a:rPr>
              <a:t>node* </a:t>
            </a:r>
            <a:r>
              <a:rPr sz="2000" spc="85" dirty="0">
                <a:solidFill>
                  <a:srgbClr val="0A5294"/>
                </a:solidFill>
                <a:latin typeface="Times New Roman"/>
                <a:cs typeface="Times New Roman"/>
              </a:rPr>
              <a:t>temp=start;  </a:t>
            </a:r>
            <a:r>
              <a:rPr sz="2000" spc="40" dirty="0">
                <a:solidFill>
                  <a:srgbClr val="0A5294"/>
                </a:solidFill>
                <a:latin typeface="Times New Roman"/>
                <a:cs typeface="Times New Roman"/>
              </a:rPr>
              <a:t>while(temp-&gt;next!=NULL)</a:t>
            </a:r>
            <a:endParaRPr sz="2000">
              <a:latin typeface="Times New Roman"/>
              <a:cs typeface="Times New Roman"/>
            </a:endParaRPr>
          </a:p>
          <a:p>
            <a:pPr marL="475615">
              <a:lnSpc>
                <a:spcPct val="100000"/>
              </a:lnSpc>
              <a:spcBef>
                <a:spcPts val="5"/>
              </a:spcBef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000">
              <a:latin typeface="Times New Roman"/>
              <a:cs typeface="Times New Roman"/>
            </a:endParaRPr>
          </a:p>
          <a:p>
            <a:pPr marL="472440">
              <a:lnSpc>
                <a:spcPct val="100000"/>
              </a:lnSpc>
            </a:pPr>
            <a:r>
              <a:rPr sz="2000" spc="80" dirty="0">
                <a:solidFill>
                  <a:srgbClr val="0A5294"/>
                </a:solidFill>
                <a:latin typeface="Times New Roman"/>
                <a:cs typeface="Times New Roman"/>
              </a:rPr>
              <a:t>temp=temp-&gt;next;</a:t>
            </a:r>
            <a:endParaRPr sz="2000">
              <a:latin typeface="Times New Roman"/>
              <a:cs typeface="Times New Roman"/>
            </a:endParaRPr>
          </a:p>
          <a:p>
            <a:pPr marL="475615">
              <a:lnSpc>
                <a:spcPct val="100000"/>
              </a:lnSpc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000">
              <a:latin typeface="Times New Roman"/>
              <a:cs typeface="Times New Roman"/>
            </a:endParaRPr>
          </a:p>
          <a:p>
            <a:pPr marL="388620">
              <a:lnSpc>
                <a:spcPct val="100000"/>
              </a:lnSpc>
            </a:pPr>
            <a:r>
              <a:rPr sz="2000" spc="65" dirty="0">
                <a:solidFill>
                  <a:srgbClr val="0A5294"/>
                </a:solidFill>
                <a:latin typeface="Times New Roman"/>
                <a:cs typeface="Times New Roman"/>
              </a:rPr>
              <a:t>temp-&gt;next=p;</a:t>
            </a:r>
            <a:endParaRPr sz="2000">
              <a:latin typeface="Times New Roman"/>
              <a:cs typeface="Times New Roman"/>
            </a:endParaRPr>
          </a:p>
          <a:p>
            <a:pPr marL="388620">
              <a:lnSpc>
                <a:spcPct val="100000"/>
              </a:lnSpc>
            </a:pPr>
            <a:r>
              <a:rPr sz="2000" spc="60" dirty="0">
                <a:solidFill>
                  <a:srgbClr val="0A5294"/>
                </a:solidFill>
                <a:latin typeface="Times New Roman"/>
                <a:cs typeface="Times New Roman"/>
              </a:rPr>
              <a:t>p-&gt;previous=temp;</a:t>
            </a:r>
            <a:endParaRPr sz="200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</a:pPr>
            <a:r>
              <a:rPr sz="2000" spc="70" dirty="0">
                <a:solidFill>
                  <a:srgbClr val="0A5294"/>
                </a:solidFill>
                <a:latin typeface="Times New Roman"/>
                <a:cs typeface="Times New Roman"/>
              </a:rPr>
              <a:t>cout&lt;&lt;"\nNode</a:t>
            </a:r>
            <a:r>
              <a:rPr sz="2000" spc="-10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85" dirty="0">
                <a:solidFill>
                  <a:srgbClr val="0A5294"/>
                </a:solidFill>
                <a:latin typeface="Times New Roman"/>
                <a:cs typeface="Times New Roman"/>
              </a:rPr>
              <a:t>inserted</a:t>
            </a:r>
            <a:r>
              <a:rPr sz="2000" spc="-6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0A5294"/>
                </a:solidFill>
                <a:latin typeface="Times New Roman"/>
                <a:cs typeface="Times New Roman"/>
              </a:rPr>
              <a:t>successfully</a:t>
            </a:r>
            <a:r>
              <a:rPr sz="2000" spc="-13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110" dirty="0">
                <a:solidFill>
                  <a:srgbClr val="0A5294"/>
                </a:solidFill>
                <a:latin typeface="Times New Roman"/>
                <a:cs typeface="Times New Roman"/>
              </a:rPr>
              <a:t>at</a:t>
            </a:r>
            <a:r>
              <a:rPr sz="2000" spc="-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125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000" spc="-11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0A5294"/>
                </a:solidFill>
                <a:latin typeface="Times New Roman"/>
                <a:cs typeface="Times New Roman"/>
              </a:rPr>
              <a:t>end\n";</a:t>
            </a:r>
            <a:endParaRPr sz="2000">
              <a:latin typeface="Times New Roman"/>
              <a:cs typeface="Times New Roman"/>
            </a:endParaRPr>
          </a:p>
          <a:p>
            <a:pPr marL="327660">
              <a:lnSpc>
                <a:spcPct val="100000"/>
              </a:lnSpc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34022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Singly </a:t>
            </a:r>
            <a:r>
              <a:rPr spc="-30" dirty="0"/>
              <a:t>Linked</a:t>
            </a:r>
            <a:r>
              <a:rPr spc="-105" dirty="0"/>
              <a:t> </a:t>
            </a:r>
            <a:r>
              <a:rPr spc="-20" dirty="0"/>
              <a:t>List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2423287"/>
            <a:ext cx="8001634" cy="3117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65" dirty="0">
                <a:latin typeface="Times New Roman"/>
                <a:cs typeface="Times New Roman"/>
              </a:rPr>
              <a:t>Each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node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has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only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one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link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part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AD0D9"/>
              </a:buClr>
              <a:buFont typeface="Arial"/>
              <a:buChar char=""/>
            </a:pPr>
            <a:endParaRPr sz="375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65" dirty="0">
                <a:latin typeface="Times New Roman"/>
                <a:cs typeface="Times New Roman"/>
              </a:rPr>
              <a:t>Each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link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part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contains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address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next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node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in 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list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Arial"/>
              <a:buChar char=""/>
            </a:pPr>
            <a:endParaRPr sz="3800">
              <a:latin typeface="Times New Roman"/>
              <a:cs typeface="Times New Roman"/>
            </a:endParaRPr>
          </a:p>
          <a:p>
            <a:pPr marL="286385" marR="16637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45" dirty="0">
                <a:latin typeface="Times New Roman"/>
                <a:cs typeface="Times New Roman"/>
              </a:rPr>
              <a:t>Link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part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last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node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contains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NULL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value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which  </a:t>
            </a:r>
            <a:r>
              <a:rPr sz="2600" spc="45" dirty="0">
                <a:latin typeface="Times New Roman"/>
                <a:cs typeface="Times New Roman"/>
              </a:rPr>
              <a:t>signifies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end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node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1371600"/>
            <a:ext cx="6906641" cy="1429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50594" y="2988691"/>
            <a:ext cx="56184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55" dirty="0">
                <a:solidFill>
                  <a:srgbClr val="FF0000"/>
                </a:solidFill>
                <a:latin typeface="Times New Roman"/>
                <a:cs typeface="Times New Roman"/>
              </a:rPr>
              <a:t>Making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FF0000"/>
                </a:solidFill>
                <a:latin typeface="Times New Roman"/>
                <a:cs typeface="Times New Roman"/>
              </a:rPr>
              <a:t>next</a:t>
            </a:r>
            <a:r>
              <a:rPr sz="20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2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FF0000"/>
                </a:solidFill>
                <a:latin typeface="Times New Roman"/>
                <a:cs typeface="Times New Roman"/>
              </a:rPr>
              <a:t>previous</a:t>
            </a:r>
            <a:r>
              <a:rPr sz="20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FF0000"/>
                </a:solidFill>
                <a:latin typeface="Times New Roman"/>
                <a:cs typeface="Times New Roman"/>
              </a:rPr>
              <a:t>pointer</a:t>
            </a:r>
            <a:r>
              <a:rPr sz="2000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0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2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0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FF0000"/>
                </a:solidFill>
                <a:latin typeface="Times New Roman"/>
                <a:cs typeface="Times New Roman"/>
              </a:rPr>
              <a:t>node</a:t>
            </a:r>
            <a:r>
              <a:rPr sz="20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0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0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85" dirty="0">
                <a:solidFill>
                  <a:srgbClr val="FF0000"/>
                </a:solidFill>
                <a:latin typeface="Times New Roman"/>
                <a:cs typeface="Times New Roman"/>
              </a:rPr>
              <a:t>be  inserted </a:t>
            </a:r>
            <a:r>
              <a:rPr sz="2000" spc="100" dirty="0">
                <a:solidFill>
                  <a:srgbClr val="FF0000"/>
                </a:solidFill>
                <a:latin typeface="Times New Roman"/>
                <a:cs typeface="Times New Roman"/>
              </a:rPr>
              <a:t>point</a:t>
            </a:r>
            <a:r>
              <a:rPr sz="2000" spc="-2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FF0000"/>
                </a:solidFill>
                <a:latin typeface="Times New Roman"/>
                <a:cs typeface="Times New Roman"/>
              </a:rPr>
              <a:t>accordingly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19200" y="3886200"/>
            <a:ext cx="6781800" cy="14795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50594" y="5810199"/>
            <a:ext cx="6382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solidFill>
                  <a:srgbClr val="FF0000"/>
                </a:solidFill>
                <a:latin typeface="Times New Roman"/>
                <a:cs typeface="Times New Roman"/>
              </a:rPr>
              <a:t>Adjusting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1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FF0000"/>
                </a:solidFill>
                <a:latin typeface="Times New Roman"/>
                <a:cs typeface="Times New Roman"/>
              </a:rPr>
              <a:t>next</a:t>
            </a:r>
            <a:r>
              <a:rPr sz="18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1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FF0000"/>
                </a:solidFill>
                <a:latin typeface="Times New Roman"/>
                <a:cs typeface="Times New Roman"/>
              </a:rPr>
              <a:t>previous</a:t>
            </a:r>
            <a:r>
              <a:rPr sz="18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75" dirty="0">
                <a:solidFill>
                  <a:srgbClr val="FF0000"/>
                </a:solidFill>
                <a:latin typeface="Times New Roman"/>
                <a:cs typeface="Times New Roman"/>
              </a:rPr>
              <a:t>pointers</a:t>
            </a:r>
            <a:r>
              <a:rPr sz="18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8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1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80" dirty="0">
                <a:solidFill>
                  <a:srgbClr val="FF0000"/>
                </a:solidFill>
                <a:latin typeface="Times New Roman"/>
                <a:cs typeface="Times New Roman"/>
              </a:rPr>
              <a:t>nodes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110" dirty="0">
                <a:solidFill>
                  <a:srgbClr val="FF0000"/>
                </a:solidFill>
                <a:latin typeface="Times New Roman"/>
                <a:cs typeface="Times New Roman"/>
              </a:rPr>
              <a:t>b/w</a:t>
            </a:r>
            <a:r>
              <a:rPr sz="18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FF0000"/>
                </a:solidFill>
                <a:latin typeface="Times New Roman"/>
                <a:cs typeface="Times New Roman"/>
              </a:rPr>
              <a:t>which  </a:t>
            </a:r>
            <a:r>
              <a:rPr sz="1800" spc="11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FF0000"/>
                </a:solidFill>
                <a:latin typeface="Times New Roman"/>
                <a:cs typeface="Times New Roman"/>
              </a:rPr>
              <a:t>new</a:t>
            </a:r>
            <a:r>
              <a:rPr sz="18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95" dirty="0">
                <a:solidFill>
                  <a:srgbClr val="FF0000"/>
                </a:solidFill>
                <a:latin typeface="Times New Roman"/>
                <a:cs typeface="Times New Roman"/>
              </a:rPr>
              <a:t>node</a:t>
            </a:r>
            <a:r>
              <a:rPr sz="18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FF0000"/>
                </a:solidFill>
                <a:latin typeface="Times New Roman"/>
                <a:cs typeface="Times New Roman"/>
              </a:rPr>
              <a:t>accordingly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2100" y="407873"/>
            <a:ext cx="502793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Inserting </a:t>
            </a:r>
            <a:r>
              <a:rPr sz="4500" spc="-20" dirty="0"/>
              <a:t>after </a:t>
            </a:r>
            <a:r>
              <a:rPr sz="4500" dirty="0"/>
              <a:t>a</a:t>
            </a:r>
            <a:r>
              <a:rPr sz="4500" spc="-95" dirty="0"/>
              <a:t> </a:t>
            </a:r>
            <a:r>
              <a:rPr sz="4500" spc="-5" dirty="0"/>
              <a:t>node</a:t>
            </a:r>
            <a:endParaRPr sz="450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022349"/>
            <a:ext cx="4219575" cy="438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35" dirty="0">
                <a:solidFill>
                  <a:srgbClr val="0A5294"/>
                </a:solidFill>
                <a:latin typeface="Times New Roman"/>
                <a:cs typeface="Times New Roman"/>
              </a:rPr>
              <a:t>void </a:t>
            </a:r>
            <a:r>
              <a:rPr sz="2200" spc="80" dirty="0">
                <a:solidFill>
                  <a:srgbClr val="0A5294"/>
                </a:solidFill>
                <a:latin typeface="Times New Roman"/>
                <a:cs typeface="Times New Roman"/>
              </a:rPr>
              <a:t>insert_after(int </a:t>
            </a:r>
            <a:r>
              <a:rPr sz="2200" spc="50" dirty="0">
                <a:solidFill>
                  <a:srgbClr val="0A5294"/>
                </a:solidFill>
                <a:latin typeface="Times New Roman"/>
                <a:cs typeface="Times New Roman"/>
              </a:rPr>
              <a:t>c,node*</a:t>
            </a:r>
            <a:r>
              <a:rPr sz="2200" spc="-32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100" dirty="0">
                <a:solidFill>
                  <a:srgbClr val="0A5294"/>
                </a:solidFill>
                <a:latin typeface="Times New Roman"/>
                <a:cs typeface="Times New Roman"/>
              </a:rPr>
              <a:t>p)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285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2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200" spc="85" dirty="0">
                <a:solidFill>
                  <a:srgbClr val="0A5294"/>
                </a:solidFill>
                <a:latin typeface="Times New Roman"/>
                <a:cs typeface="Times New Roman"/>
              </a:rPr>
              <a:t>temp=start;</a:t>
            </a:r>
            <a:endParaRPr sz="2200">
              <a:latin typeface="Times New Roman"/>
              <a:cs typeface="Times New Roman"/>
            </a:endParaRPr>
          </a:p>
          <a:p>
            <a:pPr marL="358140">
              <a:lnSpc>
                <a:spcPct val="100000"/>
              </a:lnSpc>
            </a:pPr>
            <a:r>
              <a:rPr sz="2200" spc="75" dirty="0">
                <a:solidFill>
                  <a:srgbClr val="0A5294"/>
                </a:solidFill>
                <a:latin typeface="Times New Roman"/>
                <a:cs typeface="Times New Roman"/>
              </a:rPr>
              <a:t>for(int</a:t>
            </a:r>
            <a:r>
              <a:rPr sz="2200" spc="-7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-65" dirty="0">
                <a:solidFill>
                  <a:srgbClr val="0A5294"/>
                </a:solidFill>
                <a:latin typeface="Times New Roman"/>
                <a:cs typeface="Times New Roman"/>
              </a:rPr>
              <a:t>i=1;i&lt;c-1;i++)</a:t>
            </a:r>
            <a:endParaRPr sz="2200">
              <a:latin typeface="Times New Roman"/>
              <a:cs typeface="Times New Roman"/>
            </a:endParaRPr>
          </a:p>
          <a:p>
            <a:pPr marL="360045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2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200" spc="85" dirty="0">
                <a:solidFill>
                  <a:srgbClr val="0A5294"/>
                </a:solidFill>
                <a:latin typeface="Times New Roman"/>
                <a:cs typeface="Times New Roman"/>
              </a:rPr>
              <a:t>temp=temp-&gt;next;</a:t>
            </a:r>
            <a:endParaRPr sz="2200">
              <a:latin typeface="Times New Roman"/>
              <a:cs typeface="Times New Roman"/>
            </a:endParaRPr>
          </a:p>
          <a:p>
            <a:pPr marL="360045">
              <a:lnSpc>
                <a:spcPct val="100000"/>
              </a:lnSpc>
            </a:pPr>
            <a:r>
              <a:rPr sz="2200" spc="-285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200">
              <a:latin typeface="Times New Roman"/>
              <a:cs typeface="Times New Roman"/>
            </a:endParaRPr>
          </a:p>
          <a:p>
            <a:pPr marL="356870" marR="780415" indent="-1905">
              <a:lnSpc>
                <a:spcPct val="100000"/>
              </a:lnSpc>
            </a:pPr>
            <a:r>
              <a:rPr sz="2200" spc="70" dirty="0">
                <a:solidFill>
                  <a:srgbClr val="0A5294"/>
                </a:solidFill>
                <a:latin typeface="Times New Roman"/>
                <a:cs typeface="Times New Roman"/>
              </a:rPr>
              <a:t>p-&gt;next=temp-&gt;next;  </a:t>
            </a:r>
            <a:r>
              <a:rPr sz="2200" spc="125" dirty="0">
                <a:solidFill>
                  <a:srgbClr val="0A5294"/>
                </a:solidFill>
                <a:latin typeface="Times New Roman"/>
                <a:cs typeface="Times New Roman"/>
              </a:rPr>
              <a:t>t</a:t>
            </a:r>
            <a:r>
              <a:rPr sz="2200" spc="130" dirty="0">
                <a:solidFill>
                  <a:srgbClr val="0A5294"/>
                </a:solidFill>
                <a:latin typeface="Times New Roman"/>
                <a:cs typeface="Times New Roman"/>
              </a:rPr>
              <a:t>em</a:t>
            </a:r>
            <a:r>
              <a:rPr sz="2200" spc="125" dirty="0">
                <a:solidFill>
                  <a:srgbClr val="0A5294"/>
                </a:solidFill>
                <a:latin typeface="Times New Roman"/>
                <a:cs typeface="Times New Roman"/>
              </a:rPr>
              <a:t>p</a:t>
            </a:r>
            <a:r>
              <a:rPr sz="2200" spc="55" dirty="0">
                <a:solidFill>
                  <a:srgbClr val="0A5294"/>
                </a:solidFill>
                <a:latin typeface="Times New Roman"/>
                <a:cs typeface="Times New Roman"/>
              </a:rPr>
              <a:t>-</a:t>
            </a:r>
            <a:r>
              <a:rPr sz="2200" spc="45" dirty="0">
                <a:solidFill>
                  <a:srgbClr val="0A5294"/>
                </a:solidFill>
                <a:latin typeface="Times New Roman"/>
                <a:cs typeface="Times New Roman"/>
              </a:rPr>
              <a:t>&gt;nex</a:t>
            </a:r>
            <a:r>
              <a:rPr sz="2200" spc="160" dirty="0">
                <a:solidFill>
                  <a:srgbClr val="0A5294"/>
                </a:solidFill>
                <a:latin typeface="Times New Roman"/>
                <a:cs typeface="Times New Roman"/>
              </a:rPr>
              <a:t>t</a:t>
            </a:r>
            <a:r>
              <a:rPr sz="2200" spc="55" dirty="0">
                <a:solidFill>
                  <a:srgbClr val="0A5294"/>
                </a:solidFill>
                <a:latin typeface="Times New Roman"/>
                <a:cs typeface="Times New Roman"/>
              </a:rPr>
              <a:t>-</a:t>
            </a:r>
            <a:r>
              <a:rPr sz="2200" spc="50" dirty="0">
                <a:solidFill>
                  <a:srgbClr val="0A5294"/>
                </a:solidFill>
                <a:latin typeface="Times New Roman"/>
                <a:cs typeface="Times New Roman"/>
              </a:rPr>
              <a:t>&gt;</a:t>
            </a:r>
            <a:r>
              <a:rPr sz="2200" spc="35" dirty="0">
                <a:solidFill>
                  <a:srgbClr val="0A5294"/>
                </a:solidFill>
                <a:latin typeface="Times New Roman"/>
                <a:cs typeface="Times New Roman"/>
              </a:rPr>
              <a:t>p</a:t>
            </a:r>
            <a:r>
              <a:rPr sz="2200" spc="70" dirty="0">
                <a:solidFill>
                  <a:srgbClr val="0A5294"/>
                </a:solidFill>
                <a:latin typeface="Times New Roman"/>
                <a:cs typeface="Times New Roman"/>
              </a:rPr>
              <a:t>r</a:t>
            </a:r>
            <a:r>
              <a:rPr sz="2200" spc="55" dirty="0">
                <a:solidFill>
                  <a:srgbClr val="0A5294"/>
                </a:solidFill>
                <a:latin typeface="Times New Roman"/>
                <a:cs typeface="Times New Roman"/>
              </a:rPr>
              <a:t>eviou</a:t>
            </a:r>
            <a:r>
              <a:rPr sz="2200" spc="35" dirty="0">
                <a:solidFill>
                  <a:srgbClr val="0A5294"/>
                </a:solidFill>
                <a:latin typeface="Times New Roman"/>
                <a:cs typeface="Times New Roman"/>
              </a:rPr>
              <a:t>s</a:t>
            </a:r>
            <a:r>
              <a:rPr sz="2200" spc="50" dirty="0">
                <a:solidFill>
                  <a:srgbClr val="0A5294"/>
                </a:solidFill>
                <a:latin typeface="Times New Roman"/>
                <a:cs typeface="Times New Roman"/>
              </a:rPr>
              <a:t>=</a:t>
            </a:r>
            <a:r>
              <a:rPr sz="2200" spc="35" dirty="0">
                <a:solidFill>
                  <a:srgbClr val="0A5294"/>
                </a:solidFill>
                <a:latin typeface="Times New Roman"/>
                <a:cs typeface="Times New Roman"/>
              </a:rPr>
              <a:t>p</a:t>
            </a:r>
            <a:r>
              <a:rPr sz="2200" spc="-50" dirty="0">
                <a:solidFill>
                  <a:srgbClr val="0A5294"/>
                </a:solidFill>
                <a:latin typeface="Times New Roman"/>
                <a:cs typeface="Times New Roman"/>
              </a:rPr>
              <a:t>;  </a:t>
            </a:r>
            <a:r>
              <a:rPr sz="2200" spc="75" dirty="0">
                <a:solidFill>
                  <a:srgbClr val="0A5294"/>
                </a:solidFill>
                <a:latin typeface="Times New Roman"/>
                <a:cs typeface="Times New Roman"/>
              </a:rPr>
              <a:t>temp-&gt;next=p;</a:t>
            </a:r>
            <a:endParaRPr sz="2200">
              <a:latin typeface="Times New Roman"/>
              <a:cs typeface="Times New Roman"/>
            </a:endParaRPr>
          </a:p>
          <a:p>
            <a:pPr marL="353695" marR="5080" indent="1270">
              <a:lnSpc>
                <a:spcPct val="100000"/>
              </a:lnSpc>
            </a:pPr>
            <a:r>
              <a:rPr sz="2200" spc="65" dirty="0">
                <a:solidFill>
                  <a:srgbClr val="0A5294"/>
                </a:solidFill>
                <a:latin typeface="Times New Roman"/>
                <a:cs typeface="Times New Roman"/>
              </a:rPr>
              <a:t>p-&gt;previous=temp;  </a:t>
            </a:r>
            <a:r>
              <a:rPr sz="2200" spc="80" dirty="0">
                <a:solidFill>
                  <a:srgbClr val="0A5294"/>
                </a:solidFill>
                <a:latin typeface="Times New Roman"/>
                <a:cs typeface="Times New Roman"/>
              </a:rPr>
              <a:t>cout&lt;&lt;"\nInserted</a:t>
            </a:r>
            <a:r>
              <a:rPr sz="2200" spc="-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200" spc="10" dirty="0">
                <a:solidFill>
                  <a:srgbClr val="0A5294"/>
                </a:solidFill>
                <a:latin typeface="Times New Roman"/>
                <a:cs typeface="Times New Roman"/>
              </a:rPr>
              <a:t>successfully";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285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6900" y="560273"/>
            <a:ext cx="367982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" dirty="0"/>
              <a:t>Deleting </a:t>
            </a:r>
            <a:r>
              <a:rPr sz="4500" dirty="0"/>
              <a:t>a</a:t>
            </a:r>
            <a:r>
              <a:rPr sz="4500" spc="-120" dirty="0"/>
              <a:t> </a:t>
            </a:r>
            <a:r>
              <a:rPr sz="4500" spc="-5" dirty="0"/>
              <a:t>node</a:t>
            </a:r>
            <a:endParaRPr sz="4500"/>
          </a:p>
        </p:txBody>
      </p:sp>
      <p:grpSp>
        <p:nvGrpSpPr>
          <p:cNvPr id="8" name="object 8"/>
          <p:cNvGrpSpPr/>
          <p:nvPr/>
        </p:nvGrpSpPr>
        <p:grpSpPr>
          <a:xfrm>
            <a:off x="1383157" y="3360928"/>
            <a:ext cx="6839584" cy="1221105"/>
            <a:chOff x="1383157" y="3360928"/>
            <a:chExt cx="6839584" cy="1221105"/>
          </a:xfrm>
        </p:grpSpPr>
        <p:sp>
          <p:nvSpPr>
            <p:cNvPr id="9" name="object 9"/>
            <p:cNvSpPr/>
            <p:nvPr/>
          </p:nvSpPr>
          <p:spPr>
            <a:xfrm>
              <a:off x="1383157" y="3360928"/>
              <a:ext cx="480695" cy="411480"/>
            </a:xfrm>
            <a:custGeom>
              <a:avLst/>
              <a:gdLst/>
              <a:ahLst/>
              <a:cxnLst/>
              <a:rect l="l" t="t" r="r" b="b"/>
              <a:pathLst>
                <a:path w="480694" h="411479">
                  <a:moveTo>
                    <a:pt x="405669" y="366415"/>
                  </a:moveTo>
                  <a:lnTo>
                    <a:pt x="387223" y="388112"/>
                  </a:lnTo>
                  <a:lnTo>
                    <a:pt x="480313" y="410972"/>
                  </a:lnTo>
                  <a:lnTo>
                    <a:pt x="465255" y="375666"/>
                  </a:lnTo>
                  <a:lnTo>
                    <a:pt x="416560" y="375666"/>
                  </a:lnTo>
                  <a:lnTo>
                    <a:pt x="405669" y="366415"/>
                  </a:lnTo>
                  <a:close/>
                </a:path>
                <a:path w="480694" h="411479">
                  <a:moveTo>
                    <a:pt x="424227" y="344587"/>
                  </a:moveTo>
                  <a:lnTo>
                    <a:pt x="405669" y="366415"/>
                  </a:lnTo>
                  <a:lnTo>
                    <a:pt x="416560" y="375666"/>
                  </a:lnTo>
                  <a:lnTo>
                    <a:pt x="435101" y="353822"/>
                  </a:lnTo>
                  <a:lnTo>
                    <a:pt x="424227" y="344587"/>
                  </a:lnTo>
                  <a:close/>
                </a:path>
                <a:path w="480694" h="411479">
                  <a:moveTo>
                    <a:pt x="442722" y="322834"/>
                  </a:moveTo>
                  <a:lnTo>
                    <a:pt x="424227" y="344587"/>
                  </a:lnTo>
                  <a:lnTo>
                    <a:pt x="435101" y="353822"/>
                  </a:lnTo>
                  <a:lnTo>
                    <a:pt x="416560" y="375666"/>
                  </a:lnTo>
                  <a:lnTo>
                    <a:pt x="465255" y="375666"/>
                  </a:lnTo>
                  <a:lnTo>
                    <a:pt x="442722" y="322834"/>
                  </a:lnTo>
                  <a:close/>
                </a:path>
                <a:path w="480694" h="411479">
                  <a:moveTo>
                    <a:pt x="18415" y="0"/>
                  </a:moveTo>
                  <a:lnTo>
                    <a:pt x="0" y="21844"/>
                  </a:lnTo>
                  <a:lnTo>
                    <a:pt x="405669" y="366415"/>
                  </a:lnTo>
                  <a:lnTo>
                    <a:pt x="424227" y="344587"/>
                  </a:lnTo>
                  <a:lnTo>
                    <a:pt x="184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05000" y="3771900"/>
              <a:ext cx="457200" cy="400050"/>
            </a:xfrm>
            <a:custGeom>
              <a:avLst/>
              <a:gdLst/>
              <a:ahLst/>
              <a:cxnLst/>
              <a:rect l="l" t="t" r="r" b="b"/>
              <a:pathLst>
                <a:path w="457200" h="400050">
                  <a:moveTo>
                    <a:pt x="0" y="400050"/>
                  </a:moveTo>
                  <a:lnTo>
                    <a:pt x="457200" y="40005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0005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47875" y="3829050"/>
              <a:ext cx="17145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33600" y="3841750"/>
              <a:ext cx="685800" cy="127000"/>
            </a:xfrm>
            <a:custGeom>
              <a:avLst/>
              <a:gdLst/>
              <a:ahLst/>
              <a:cxnLst/>
              <a:rect l="l" t="t" r="r" b="b"/>
              <a:pathLst>
                <a:path w="685800" h="127000">
                  <a:moveTo>
                    <a:pt x="558800" y="0"/>
                  </a:moveTo>
                  <a:lnTo>
                    <a:pt x="558800" y="127000"/>
                  </a:lnTo>
                  <a:lnTo>
                    <a:pt x="666750" y="73025"/>
                  </a:lnTo>
                  <a:lnTo>
                    <a:pt x="571500" y="73025"/>
                  </a:lnTo>
                  <a:lnTo>
                    <a:pt x="571500" y="53975"/>
                  </a:lnTo>
                  <a:lnTo>
                    <a:pt x="666750" y="53975"/>
                  </a:lnTo>
                  <a:lnTo>
                    <a:pt x="558800" y="0"/>
                  </a:lnTo>
                  <a:close/>
                </a:path>
                <a:path w="685800" h="127000">
                  <a:moveTo>
                    <a:pt x="558800" y="53975"/>
                  </a:moveTo>
                  <a:lnTo>
                    <a:pt x="0" y="53975"/>
                  </a:lnTo>
                  <a:lnTo>
                    <a:pt x="0" y="73025"/>
                  </a:lnTo>
                  <a:lnTo>
                    <a:pt x="558800" y="73025"/>
                  </a:lnTo>
                  <a:lnTo>
                    <a:pt x="558800" y="53975"/>
                  </a:lnTo>
                  <a:close/>
                </a:path>
                <a:path w="685800" h="127000">
                  <a:moveTo>
                    <a:pt x="666750" y="53975"/>
                  </a:moveTo>
                  <a:lnTo>
                    <a:pt x="571500" y="53975"/>
                  </a:lnTo>
                  <a:lnTo>
                    <a:pt x="571500" y="73025"/>
                  </a:lnTo>
                  <a:lnTo>
                    <a:pt x="666750" y="73025"/>
                  </a:lnTo>
                  <a:lnTo>
                    <a:pt x="685800" y="63500"/>
                  </a:lnTo>
                  <a:lnTo>
                    <a:pt x="666750" y="539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05000" y="4171950"/>
              <a:ext cx="457200" cy="400050"/>
            </a:xfrm>
            <a:custGeom>
              <a:avLst/>
              <a:gdLst/>
              <a:ahLst/>
              <a:cxnLst/>
              <a:rect l="l" t="t" r="r" b="b"/>
              <a:pathLst>
                <a:path w="457200" h="400050">
                  <a:moveTo>
                    <a:pt x="0" y="400050"/>
                  </a:moveTo>
                  <a:lnTo>
                    <a:pt x="457200" y="40005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0005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47875" y="4295775"/>
              <a:ext cx="17145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33600" y="4371975"/>
              <a:ext cx="3200400" cy="0"/>
            </a:xfrm>
            <a:custGeom>
              <a:avLst/>
              <a:gdLst/>
              <a:ahLst/>
              <a:cxnLst/>
              <a:rect l="l" t="t" r="r" b="b"/>
              <a:pathLst>
                <a:path w="3200400">
                  <a:moveTo>
                    <a:pt x="0" y="0"/>
                  </a:moveTo>
                  <a:lnTo>
                    <a:pt x="3200400" y="0"/>
                  </a:lnTo>
                </a:path>
              </a:pathLst>
            </a:custGeom>
            <a:ln w="19050">
              <a:solidFill>
                <a:srgbClr val="009D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19400" y="3771900"/>
              <a:ext cx="1371600" cy="400050"/>
            </a:xfrm>
            <a:custGeom>
              <a:avLst/>
              <a:gdLst/>
              <a:ahLst/>
              <a:cxnLst/>
              <a:rect l="l" t="t" r="r" b="b"/>
              <a:pathLst>
                <a:path w="1371600" h="400050">
                  <a:moveTo>
                    <a:pt x="0" y="400050"/>
                  </a:moveTo>
                  <a:lnTo>
                    <a:pt x="457200" y="40005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00050"/>
                  </a:lnTo>
                  <a:close/>
                </a:path>
                <a:path w="1371600" h="400050">
                  <a:moveTo>
                    <a:pt x="914400" y="400050"/>
                  </a:moveTo>
                  <a:lnTo>
                    <a:pt x="1371600" y="400050"/>
                  </a:lnTo>
                  <a:lnTo>
                    <a:pt x="1371600" y="0"/>
                  </a:lnTo>
                  <a:lnTo>
                    <a:pt x="914400" y="0"/>
                  </a:lnTo>
                  <a:lnTo>
                    <a:pt x="914400" y="400050"/>
                  </a:lnTo>
                  <a:close/>
                </a:path>
                <a:path w="1371600" h="400050">
                  <a:moveTo>
                    <a:pt x="457200" y="400050"/>
                  </a:moveTo>
                  <a:lnTo>
                    <a:pt x="914400" y="400050"/>
                  </a:lnTo>
                  <a:lnTo>
                    <a:pt x="914400" y="0"/>
                  </a:lnTo>
                  <a:lnTo>
                    <a:pt x="457200" y="0"/>
                  </a:lnTo>
                  <a:lnTo>
                    <a:pt x="457200" y="40005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76675" y="3829050"/>
              <a:ext cx="17145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62400" y="3841750"/>
              <a:ext cx="685800" cy="127000"/>
            </a:xfrm>
            <a:custGeom>
              <a:avLst/>
              <a:gdLst/>
              <a:ahLst/>
              <a:cxnLst/>
              <a:rect l="l" t="t" r="r" b="b"/>
              <a:pathLst>
                <a:path w="685800" h="127000">
                  <a:moveTo>
                    <a:pt x="558800" y="0"/>
                  </a:moveTo>
                  <a:lnTo>
                    <a:pt x="558800" y="127000"/>
                  </a:lnTo>
                  <a:lnTo>
                    <a:pt x="666750" y="73025"/>
                  </a:lnTo>
                  <a:lnTo>
                    <a:pt x="571500" y="73025"/>
                  </a:lnTo>
                  <a:lnTo>
                    <a:pt x="571500" y="53975"/>
                  </a:lnTo>
                  <a:lnTo>
                    <a:pt x="666750" y="53975"/>
                  </a:lnTo>
                  <a:lnTo>
                    <a:pt x="558800" y="0"/>
                  </a:lnTo>
                  <a:close/>
                </a:path>
                <a:path w="685800" h="127000">
                  <a:moveTo>
                    <a:pt x="558800" y="53975"/>
                  </a:moveTo>
                  <a:lnTo>
                    <a:pt x="0" y="53975"/>
                  </a:lnTo>
                  <a:lnTo>
                    <a:pt x="0" y="73025"/>
                  </a:lnTo>
                  <a:lnTo>
                    <a:pt x="558800" y="73025"/>
                  </a:lnTo>
                  <a:lnTo>
                    <a:pt x="558800" y="53975"/>
                  </a:lnTo>
                  <a:close/>
                </a:path>
                <a:path w="685800" h="127000">
                  <a:moveTo>
                    <a:pt x="666750" y="53975"/>
                  </a:moveTo>
                  <a:lnTo>
                    <a:pt x="571500" y="53975"/>
                  </a:lnTo>
                  <a:lnTo>
                    <a:pt x="571500" y="73025"/>
                  </a:lnTo>
                  <a:lnTo>
                    <a:pt x="666750" y="73025"/>
                  </a:lnTo>
                  <a:lnTo>
                    <a:pt x="685800" y="63500"/>
                  </a:lnTo>
                  <a:lnTo>
                    <a:pt x="666750" y="539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62275" y="3962400"/>
              <a:ext cx="17145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48200" y="3771900"/>
              <a:ext cx="1371600" cy="400050"/>
            </a:xfrm>
            <a:custGeom>
              <a:avLst/>
              <a:gdLst/>
              <a:ahLst/>
              <a:cxnLst/>
              <a:rect l="l" t="t" r="r" b="b"/>
              <a:pathLst>
                <a:path w="1371600" h="400050">
                  <a:moveTo>
                    <a:pt x="0" y="400050"/>
                  </a:moveTo>
                  <a:lnTo>
                    <a:pt x="457200" y="40005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00050"/>
                  </a:lnTo>
                  <a:close/>
                </a:path>
                <a:path w="1371600" h="400050">
                  <a:moveTo>
                    <a:pt x="914400" y="400050"/>
                  </a:moveTo>
                  <a:lnTo>
                    <a:pt x="1371600" y="400050"/>
                  </a:lnTo>
                  <a:lnTo>
                    <a:pt x="1371600" y="0"/>
                  </a:lnTo>
                  <a:lnTo>
                    <a:pt x="914400" y="0"/>
                  </a:lnTo>
                  <a:lnTo>
                    <a:pt x="914400" y="400050"/>
                  </a:lnTo>
                  <a:close/>
                </a:path>
                <a:path w="1371600" h="400050">
                  <a:moveTo>
                    <a:pt x="457200" y="400050"/>
                  </a:moveTo>
                  <a:lnTo>
                    <a:pt x="914400" y="400050"/>
                  </a:lnTo>
                  <a:lnTo>
                    <a:pt x="914400" y="0"/>
                  </a:lnTo>
                  <a:lnTo>
                    <a:pt x="457200" y="0"/>
                  </a:lnTo>
                  <a:lnTo>
                    <a:pt x="457200" y="40005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05475" y="3829050"/>
              <a:ext cx="17145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91075" y="3962400"/>
              <a:ext cx="17145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91200" y="3841750"/>
              <a:ext cx="685800" cy="127000"/>
            </a:xfrm>
            <a:custGeom>
              <a:avLst/>
              <a:gdLst/>
              <a:ahLst/>
              <a:cxnLst/>
              <a:rect l="l" t="t" r="r" b="b"/>
              <a:pathLst>
                <a:path w="685800" h="127000">
                  <a:moveTo>
                    <a:pt x="558800" y="0"/>
                  </a:moveTo>
                  <a:lnTo>
                    <a:pt x="558800" y="127000"/>
                  </a:lnTo>
                  <a:lnTo>
                    <a:pt x="666750" y="73025"/>
                  </a:lnTo>
                  <a:lnTo>
                    <a:pt x="571500" y="73025"/>
                  </a:lnTo>
                  <a:lnTo>
                    <a:pt x="571500" y="53975"/>
                  </a:lnTo>
                  <a:lnTo>
                    <a:pt x="666750" y="53975"/>
                  </a:lnTo>
                  <a:lnTo>
                    <a:pt x="558800" y="0"/>
                  </a:lnTo>
                  <a:close/>
                </a:path>
                <a:path w="685800" h="127000">
                  <a:moveTo>
                    <a:pt x="558800" y="53975"/>
                  </a:moveTo>
                  <a:lnTo>
                    <a:pt x="0" y="53975"/>
                  </a:lnTo>
                  <a:lnTo>
                    <a:pt x="0" y="73025"/>
                  </a:lnTo>
                  <a:lnTo>
                    <a:pt x="558800" y="73025"/>
                  </a:lnTo>
                  <a:lnTo>
                    <a:pt x="558800" y="53975"/>
                  </a:lnTo>
                  <a:close/>
                </a:path>
                <a:path w="685800" h="127000">
                  <a:moveTo>
                    <a:pt x="666750" y="53975"/>
                  </a:moveTo>
                  <a:lnTo>
                    <a:pt x="571500" y="53975"/>
                  </a:lnTo>
                  <a:lnTo>
                    <a:pt x="571500" y="73025"/>
                  </a:lnTo>
                  <a:lnTo>
                    <a:pt x="666750" y="73025"/>
                  </a:lnTo>
                  <a:lnTo>
                    <a:pt x="685800" y="63500"/>
                  </a:lnTo>
                  <a:lnTo>
                    <a:pt x="666750" y="539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91000" y="3974846"/>
              <a:ext cx="685800" cy="127000"/>
            </a:xfrm>
            <a:custGeom>
              <a:avLst/>
              <a:gdLst/>
              <a:ahLst/>
              <a:cxnLst/>
              <a:rect l="l" t="t" r="r" b="b"/>
              <a:pathLst>
                <a:path w="685800" h="127000">
                  <a:moveTo>
                    <a:pt x="126873" y="0"/>
                  </a:moveTo>
                  <a:lnTo>
                    <a:pt x="0" y="63753"/>
                  </a:lnTo>
                  <a:lnTo>
                    <a:pt x="127126" y="126999"/>
                  </a:lnTo>
                  <a:lnTo>
                    <a:pt x="127019" y="73024"/>
                  </a:lnTo>
                  <a:lnTo>
                    <a:pt x="114300" y="73024"/>
                  </a:lnTo>
                  <a:lnTo>
                    <a:pt x="114300" y="53974"/>
                  </a:lnTo>
                  <a:lnTo>
                    <a:pt x="126980" y="53949"/>
                  </a:lnTo>
                  <a:lnTo>
                    <a:pt x="126873" y="0"/>
                  </a:lnTo>
                  <a:close/>
                </a:path>
                <a:path w="685800" h="127000">
                  <a:moveTo>
                    <a:pt x="126980" y="53949"/>
                  </a:moveTo>
                  <a:lnTo>
                    <a:pt x="114300" y="53974"/>
                  </a:lnTo>
                  <a:lnTo>
                    <a:pt x="114300" y="73024"/>
                  </a:lnTo>
                  <a:lnTo>
                    <a:pt x="127018" y="72999"/>
                  </a:lnTo>
                  <a:lnTo>
                    <a:pt x="126980" y="53949"/>
                  </a:lnTo>
                  <a:close/>
                </a:path>
                <a:path w="685800" h="127000">
                  <a:moveTo>
                    <a:pt x="127018" y="72999"/>
                  </a:moveTo>
                  <a:lnTo>
                    <a:pt x="114300" y="73024"/>
                  </a:lnTo>
                  <a:lnTo>
                    <a:pt x="127019" y="73024"/>
                  </a:lnTo>
                  <a:close/>
                </a:path>
                <a:path w="685800" h="127000">
                  <a:moveTo>
                    <a:pt x="685800" y="52831"/>
                  </a:moveTo>
                  <a:lnTo>
                    <a:pt x="126980" y="53949"/>
                  </a:lnTo>
                  <a:lnTo>
                    <a:pt x="127018" y="72999"/>
                  </a:lnTo>
                  <a:lnTo>
                    <a:pt x="685800" y="71881"/>
                  </a:lnTo>
                  <a:lnTo>
                    <a:pt x="685800" y="52831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77000" y="3771900"/>
              <a:ext cx="1371600" cy="400050"/>
            </a:xfrm>
            <a:custGeom>
              <a:avLst/>
              <a:gdLst/>
              <a:ahLst/>
              <a:cxnLst/>
              <a:rect l="l" t="t" r="r" b="b"/>
              <a:pathLst>
                <a:path w="1371600" h="400050">
                  <a:moveTo>
                    <a:pt x="0" y="400050"/>
                  </a:moveTo>
                  <a:lnTo>
                    <a:pt x="457200" y="40005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00050"/>
                  </a:lnTo>
                  <a:close/>
                </a:path>
                <a:path w="1371600" h="400050">
                  <a:moveTo>
                    <a:pt x="914400" y="400050"/>
                  </a:moveTo>
                  <a:lnTo>
                    <a:pt x="1371600" y="400050"/>
                  </a:lnTo>
                  <a:lnTo>
                    <a:pt x="1371600" y="0"/>
                  </a:lnTo>
                  <a:lnTo>
                    <a:pt x="914400" y="0"/>
                  </a:lnTo>
                  <a:lnTo>
                    <a:pt x="914400" y="400050"/>
                  </a:lnTo>
                  <a:close/>
                </a:path>
                <a:path w="1371600" h="400050">
                  <a:moveTo>
                    <a:pt x="457200" y="400050"/>
                  </a:moveTo>
                  <a:lnTo>
                    <a:pt x="914400" y="400050"/>
                  </a:lnTo>
                  <a:lnTo>
                    <a:pt x="914400" y="0"/>
                  </a:lnTo>
                  <a:lnTo>
                    <a:pt x="457200" y="0"/>
                  </a:lnTo>
                  <a:lnTo>
                    <a:pt x="457200" y="40005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19875" y="3962400"/>
              <a:ext cx="17145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19800" y="3974846"/>
              <a:ext cx="685800" cy="127000"/>
            </a:xfrm>
            <a:custGeom>
              <a:avLst/>
              <a:gdLst/>
              <a:ahLst/>
              <a:cxnLst/>
              <a:rect l="l" t="t" r="r" b="b"/>
              <a:pathLst>
                <a:path w="685800" h="127000">
                  <a:moveTo>
                    <a:pt x="126873" y="0"/>
                  </a:moveTo>
                  <a:lnTo>
                    <a:pt x="0" y="63753"/>
                  </a:lnTo>
                  <a:lnTo>
                    <a:pt x="127126" y="126999"/>
                  </a:lnTo>
                  <a:lnTo>
                    <a:pt x="127019" y="73024"/>
                  </a:lnTo>
                  <a:lnTo>
                    <a:pt x="114300" y="73024"/>
                  </a:lnTo>
                  <a:lnTo>
                    <a:pt x="114300" y="53974"/>
                  </a:lnTo>
                  <a:lnTo>
                    <a:pt x="126980" y="53949"/>
                  </a:lnTo>
                  <a:lnTo>
                    <a:pt x="126873" y="0"/>
                  </a:lnTo>
                  <a:close/>
                </a:path>
                <a:path w="685800" h="127000">
                  <a:moveTo>
                    <a:pt x="126980" y="53949"/>
                  </a:moveTo>
                  <a:lnTo>
                    <a:pt x="114300" y="53974"/>
                  </a:lnTo>
                  <a:lnTo>
                    <a:pt x="114300" y="73024"/>
                  </a:lnTo>
                  <a:lnTo>
                    <a:pt x="127018" y="72999"/>
                  </a:lnTo>
                  <a:lnTo>
                    <a:pt x="126980" y="53949"/>
                  </a:lnTo>
                  <a:close/>
                </a:path>
                <a:path w="685800" h="127000">
                  <a:moveTo>
                    <a:pt x="127018" y="72999"/>
                  </a:moveTo>
                  <a:lnTo>
                    <a:pt x="114300" y="73024"/>
                  </a:lnTo>
                  <a:lnTo>
                    <a:pt x="127019" y="73024"/>
                  </a:lnTo>
                  <a:close/>
                </a:path>
                <a:path w="685800" h="127000">
                  <a:moveTo>
                    <a:pt x="685800" y="52831"/>
                  </a:moveTo>
                  <a:lnTo>
                    <a:pt x="126980" y="53949"/>
                  </a:lnTo>
                  <a:lnTo>
                    <a:pt x="127018" y="72999"/>
                  </a:lnTo>
                  <a:lnTo>
                    <a:pt x="685800" y="71881"/>
                  </a:lnTo>
                  <a:lnTo>
                    <a:pt x="685800" y="52831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34275" y="3829050"/>
              <a:ext cx="171450" cy="152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863332" y="4000119"/>
              <a:ext cx="359410" cy="381635"/>
            </a:xfrm>
            <a:custGeom>
              <a:avLst/>
              <a:gdLst/>
              <a:ahLst/>
              <a:cxnLst/>
              <a:rect l="l" t="t" r="r" b="b"/>
              <a:pathLst>
                <a:path w="359409" h="381635">
                  <a:moveTo>
                    <a:pt x="127644" y="53019"/>
                  </a:moveTo>
                  <a:lnTo>
                    <a:pt x="124069" y="71696"/>
                  </a:lnTo>
                  <a:lnTo>
                    <a:pt x="161671" y="78993"/>
                  </a:lnTo>
                  <a:lnTo>
                    <a:pt x="185420" y="84200"/>
                  </a:lnTo>
                  <a:lnTo>
                    <a:pt x="230504" y="95376"/>
                  </a:lnTo>
                  <a:lnTo>
                    <a:pt x="269621" y="107949"/>
                  </a:lnTo>
                  <a:lnTo>
                    <a:pt x="304419" y="125221"/>
                  </a:lnTo>
                  <a:lnTo>
                    <a:pt x="329184" y="155447"/>
                  </a:lnTo>
                  <a:lnTo>
                    <a:pt x="340106" y="201294"/>
                  </a:lnTo>
                  <a:lnTo>
                    <a:pt x="339978" y="213613"/>
                  </a:lnTo>
                  <a:lnTo>
                    <a:pt x="328295" y="260730"/>
                  </a:lnTo>
                  <a:lnTo>
                    <a:pt x="300482" y="297306"/>
                  </a:lnTo>
                  <a:lnTo>
                    <a:pt x="266065" y="316356"/>
                  </a:lnTo>
                  <a:lnTo>
                    <a:pt x="217932" y="330961"/>
                  </a:lnTo>
                  <a:lnTo>
                    <a:pt x="180086" y="338581"/>
                  </a:lnTo>
                  <a:lnTo>
                    <a:pt x="116332" y="347979"/>
                  </a:lnTo>
                  <a:lnTo>
                    <a:pt x="0" y="362457"/>
                  </a:lnTo>
                  <a:lnTo>
                    <a:pt x="2286" y="381253"/>
                  </a:lnTo>
                  <a:lnTo>
                    <a:pt x="140843" y="363854"/>
                  </a:lnTo>
                  <a:lnTo>
                    <a:pt x="183134" y="357377"/>
                  </a:lnTo>
                  <a:lnTo>
                    <a:pt x="221996" y="349503"/>
                  </a:lnTo>
                  <a:lnTo>
                    <a:pt x="272542" y="334390"/>
                  </a:lnTo>
                  <a:lnTo>
                    <a:pt x="311403" y="313054"/>
                  </a:lnTo>
                  <a:lnTo>
                    <a:pt x="338582" y="281939"/>
                  </a:lnTo>
                  <a:lnTo>
                    <a:pt x="354584" y="243331"/>
                  </a:lnTo>
                  <a:lnTo>
                    <a:pt x="359156" y="201548"/>
                  </a:lnTo>
                  <a:lnTo>
                    <a:pt x="358140" y="187705"/>
                  </a:lnTo>
                  <a:lnTo>
                    <a:pt x="346710" y="148081"/>
                  </a:lnTo>
                  <a:lnTo>
                    <a:pt x="322325" y="115061"/>
                  </a:lnTo>
                  <a:lnTo>
                    <a:pt x="285876" y="93852"/>
                  </a:lnTo>
                  <a:lnTo>
                    <a:pt x="235839" y="77088"/>
                  </a:lnTo>
                  <a:lnTo>
                    <a:pt x="189738" y="65531"/>
                  </a:lnTo>
                  <a:lnTo>
                    <a:pt x="141477" y="55625"/>
                  </a:lnTo>
                  <a:lnTo>
                    <a:pt x="127644" y="53019"/>
                  </a:lnTo>
                  <a:close/>
                </a:path>
                <a:path w="359409" h="381635">
                  <a:moveTo>
                    <a:pt x="137795" y="0"/>
                  </a:moveTo>
                  <a:lnTo>
                    <a:pt x="1143" y="38480"/>
                  </a:lnTo>
                  <a:lnTo>
                    <a:pt x="113919" y="124713"/>
                  </a:lnTo>
                  <a:lnTo>
                    <a:pt x="124069" y="71696"/>
                  </a:lnTo>
                  <a:lnTo>
                    <a:pt x="111633" y="69341"/>
                  </a:lnTo>
                  <a:lnTo>
                    <a:pt x="115189" y="50672"/>
                  </a:lnTo>
                  <a:lnTo>
                    <a:pt x="128093" y="50672"/>
                  </a:lnTo>
                  <a:lnTo>
                    <a:pt x="137795" y="0"/>
                  </a:lnTo>
                  <a:close/>
                </a:path>
                <a:path w="359409" h="381635">
                  <a:moveTo>
                    <a:pt x="115189" y="50672"/>
                  </a:moveTo>
                  <a:lnTo>
                    <a:pt x="111633" y="69341"/>
                  </a:lnTo>
                  <a:lnTo>
                    <a:pt x="124069" y="71696"/>
                  </a:lnTo>
                  <a:lnTo>
                    <a:pt x="127644" y="53019"/>
                  </a:lnTo>
                  <a:lnTo>
                    <a:pt x="115189" y="50672"/>
                  </a:lnTo>
                  <a:close/>
                </a:path>
                <a:path w="359409" h="381635">
                  <a:moveTo>
                    <a:pt x="128093" y="50672"/>
                  </a:moveTo>
                  <a:lnTo>
                    <a:pt x="115189" y="50672"/>
                  </a:lnTo>
                  <a:lnTo>
                    <a:pt x="127644" y="53019"/>
                  </a:lnTo>
                  <a:lnTo>
                    <a:pt x="128093" y="50672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34000" y="4371975"/>
              <a:ext cx="2606675" cy="0"/>
            </a:xfrm>
            <a:custGeom>
              <a:avLst/>
              <a:gdLst/>
              <a:ahLst/>
              <a:cxnLst/>
              <a:rect l="l" t="t" r="r" b="b"/>
              <a:pathLst>
                <a:path w="2606675">
                  <a:moveTo>
                    <a:pt x="2606675" y="0"/>
                  </a:moveTo>
                  <a:lnTo>
                    <a:pt x="2301875" y="0"/>
                  </a:lnTo>
                </a:path>
                <a:path w="2606675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ln w="19050">
              <a:solidFill>
                <a:srgbClr val="009D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76600" y="3769118"/>
              <a:ext cx="457200" cy="403225"/>
            </a:xfrm>
            <a:custGeom>
              <a:avLst/>
              <a:gdLst/>
              <a:ahLst/>
              <a:cxnLst/>
              <a:rect l="l" t="t" r="r" b="b"/>
              <a:pathLst>
                <a:path w="457200" h="403225">
                  <a:moveTo>
                    <a:pt x="0" y="402831"/>
                  </a:moveTo>
                  <a:lnTo>
                    <a:pt x="457200" y="402831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0283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35940" y="1873884"/>
            <a:ext cx="7382509" cy="141795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90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spc="90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r>
              <a:rPr sz="2400" spc="-1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0A5294"/>
                </a:solidFill>
                <a:latin typeface="Times New Roman"/>
                <a:cs typeface="Times New Roman"/>
              </a:rPr>
              <a:t>deletion</a:t>
            </a:r>
            <a:r>
              <a:rPr sz="2400" spc="-4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80" dirty="0">
                <a:solidFill>
                  <a:srgbClr val="0A5294"/>
                </a:solidFill>
                <a:latin typeface="Times New Roman"/>
                <a:cs typeface="Times New Roman"/>
              </a:rPr>
              <a:t>from</a:t>
            </a:r>
            <a:r>
              <a:rPr sz="2400" spc="-10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0A5294"/>
                </a:solidFill>
                <a:latin typeface="Times New Roman"/>
                <a:cs typeface="Times New Roman"/>
              </a:rPr>
              <a:t>a</a:t>
            </a:r>
            <a:r>
              <a:rPr sz="2400" spc="-6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0A5294"/>
                </a:solidFill>
                <a:latin typeface="Times New Roman"/>
                <a:cs typeface="Times New Roman"/>
              </a:rPr>
              <a:t>DLL</a:t>
            </a:r>
            <a:r>
              <a:rPr sz="2400" spc="-3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0A5294"/>
                </a:solidFill>
                <a:latin typeface="Times New Roman"/>
                <a:cs typeface="Times New Roman"/>
              </a:rPr>
              <a:t>involves</a:t>
            </a:r>
            <a:r>
              <a:rPr sz="2400" spc="-9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0A5294"/>
                </a:solidFill>
                <a:latin typeface="Times New Roman"/>
                <a:cs typeface="Times New Roman"/>
              </a:rPr>
              <a:t>changing</a:t>
            </a:r>
            <a:r>
              <a:rPr sz="2400" spc="3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i="1" spc="-114" dirty="0">
                <a:solidFill>
                  <a:srgbClr val="0A5294"/>
                </a:solidFill>
                <a:latin typeface="Trebuchet MS"/>
                <a:cs typeface="Trebuchet MS"/>
              </a:rPr>
              <a:t>two</a:t>
            </a:r>
            <a:r>
              <a:rPr sz="2400" i="1" spc="-120" dirty="0">
                <a:solidFill>
                  <a:srgbClr val="0A5294"/>
                </a:solidFill>
                <a:latin typeface="Trebuchet MS"/>
                <a:cs typeface="Trebuchet MS"/>
              </a:rPr>
              <a:t> </a:t>
            </a:r>
            <a:r>
              <a:rPr sz="2400" spc="65" dirty="0">
                <a:solidFill>
                  <a:srgbClr val="0A5294"/>
                </a:solidFill>
                <a:latin typeface="Times New Roman"/>
                <a:cs typeface="Times New Roman"/>
              </a:rPr>
              <a:t>links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90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spc="105" dirty="0">
                <a:solidFill>
                  <a:srgbClr val="0A5294"/>
                </a:solidFill>
                <a:latin typeface="Times New Roman"/>
                <a:cs typeface="Times New Roman"/>
              </a:rPr>
              <a:t>In</a:t>
            </a:r>
            <a:r>
              <a:rPr sz="2400" spc="-8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0A5294"/>
                </a:solidFill>
                <a:latin typeface="Times New Roman"/>
                <a:cs typeface="Times New Roman"/>
              </a:rPr>
              <a:t>this</a:t>
            </a:r>
            <a:r>
              <a:rPr sz="2400" spc="-10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60" dirty="0">
                <a:solidFill>
                  <a:srgbClr val="0A5294"/>
                </a:solidFill>
                <a:latin typeface="Times New Roman"/>
                <a:cs typeface="Times New Roman"/>
              </a:rPr>
              <a:t>example,we</a:t>
            </a:r>
            <a:r>
              <a:rPr sz="2400" spc="-13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A5294"/>
                </a:solidFill>
                <a:latin typeface="Times New Roman"/>
                <a:cs typeface="Times New Roman"/>
              </a:rPr>
              <a:t>will</a:t>
            </a:r>
            <a:r>
              <a:rPr sz="2400" spc="-5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0A5294"/>
                </a:solidFill>
                <a:latin typeface="Times New Roman"/>
                <a:cs typeface="Times New Roman"/>
              </a:rPr>
              <a:t>delete</a:t>
            </a:r>
            <a:r>
              <a:rPr sz="2400" spc="-6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r>
              <a:rPr sz="2400" spc="-3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A5294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860"/>
              </a:spcBef>
            </a:pPr>
            <a:r>
              <a:rPr sz="1800" spc="-165" dirty="0">
                <a:solidFill>
                  <a:srgbClr val="009DD9"/>
                </a:solidFill>
                <a:latin typeface="Arial"/>
                <a:cs typeface="Arial"/>
              </a:rPr>
              <a:t>myDLL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29761" y="3809238"/>
            <a:ext cx="151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105400" y="3769118"/>
            <a:ext cx="457200" cy="403225"/>
          </a:xfrm>
          <a:custGeom>
            <a:avLst/>
            <a:gdLst/>
            <a:ahLst/>
            <a:cxnLst/>
            <a:rect l="l" t="t" r="r" b="b"/>
            <a:pathLst>
              <a:path w="457200" h="403225">
                <a:moveTo>
                  <a:pt x="0" y="402831"/>
                </a:moveTo>
                <a:lnTo>
                  <a:pt x="457200" y="402831"/>
                </a:lnTo>
                <a:lnTo>
                  <a:pt x="457200" y="0"/>
                </a:lnTo>
                <a:lnTo>
                  <a:pt x="0" y="0"/>
                </a:lnTo>
                <a:lnTo>
                  <a:pt x="0" y="40283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258815" y="3811904"/>
            <a:ext cx="2132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1800" spc="-15" dirty="0">
                <a:latin typeface="Arial"/>
                <a:cs typeface="Arial"/>
              </a:rPr>
              <a:t>b	</a:t>
            </a:r>
            <a:r>
              <a:rPr sz="1800" spc="85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4540" y="4747635"/>
            <a:ext cx="7458075" cy="170243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50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50" dirty="0">
                <a:solidFill>
                  <a:srgbClr val="0A5294"/>
                </a:solidFill>
                <a:latin typeface="Times New Roman"/>
                <a:cs typeface="Times New Roman"/>
              </a:rPr>
              <a:t>We</a:t>
            </a:r>
            <a:r>
              <a:rPr sz="2400" spc="-13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20" dirty="0">
                <a:solidFill>
                  <a:srgbClr val="0A5294"/>
                </a:solidFill>
                <a:latin typeface="Times New Roman"/>
                <a:cs typeface="Times New Roman"/>
              </a:rPr>
              <a:t>don</a:t>
            </a:r>
            <a:r>
              <a:rPr sz="2400" spc="120" dirty="0">
                <a:solidFill>
                  <a:srgbClr val="0A5294"/>
                </a:solidFill>
                <a:latin typeface="Arial"/>
                <a:cs typeface="Arial"/>
              </a:rPr>
              <a:t>’</a:t>
            </a:r>
            <a:r>
              <a:rPr sz="2400" spc="120" dirty="0">
                <a:solidFill>
                  <a:srgbClr val="0A5294"/>
                </a:solidFill>
                <a:latin typeface="Times New Roman"/>
                <a:cs typeface="Times New Roman"/>
              </a:rPr>
              <a:t>t</a:t>
            </a:r>
            <a:r>
              <a:rPr sz="2400" spc="-4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50" dirty="0">
                <a:solidFill>
                  <a:srgbClr val="0A5294"/>
                </a:solidFill>
                <a:latin typeface="Times New Roman"/>
                <a:cs typeface="Times New Roman"/>
              </a:rPr>
              <a:t>have</a:t>
            </a:r>
            <a:r>
              <a:rPr sz="2400" spc="-8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20" dirty="0">
                <a:solidFill>
                  <a:srgbClr val="0A5294"/>
                </a:solidFill>
                <a:latin typeface="Times New Roman"/>
                <a:cs typeface="Times New Roman"/>
              </a:rPr>
              <a:t>to</a:t>
            </a:r>
            <a:r>
              <a:rPr sz="2400" spc="-13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srgbClr val="0A5294"/>
                </a:solidFill>
                <a:latin typeface="Times New Roman"/>
                <a:cs typeface="Times New Roman"/>
              </a:rPr>
              <a:t>do</a:t>
            </a:r>
            <a:r>
              <a:rPr sz="2400" spc="-10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srgbClr val="0A5294"/>
                </a:solidFill>
                <a:latin typeface="Times New Roman"/>
                <a:cs typeface="Times New Roman"/>
              </a:rPr>
              <a:t>anything</a:t>
            </a:r>
            <a:r>
              <a:rPr sz="2400" spc="-7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srgbClr val="0A5294"/>
                </a:solidFill>
                <a:latin typeface="Times New Roman"/>
                <a:cs typeface="Times New Roman"/>
              </a:rPr>
              <a:t>about</a:t>
            </a:r>
            <a:r>
              <a:rPr sz="2400" spc="-8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400" spc="-6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0A5294"/>
                </a:solidFill>
                <a:latin typeface="Times New Roman"/>
                <a:cs typeface="Times New Roman"/>
              </a:rPr>
              <a:t>links</a:t>
            </a:r>
            <a:r>
              <a:rPr sz="2400" spc="-5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0A5294"/>
                </a:solidFill>
                <a:latin typeface="Times New Roman"/>
                <a:cs typeface="Times New Roman"/>
              </a:rPr>
              <a:t>in</a:t>
            </a:r>
            <a:r>
              <a:rPr sz="2400" spc="-4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r>
              <a:rPr sz="2400" spc="-3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A5294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555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55" dirty="0">
                <a:solidFill>
                  <a:srgbClr val="0A5294"/>
                </a:solidFill>
                <a:latin typeface="Times New Roman"/>
                <a:cs typeface="Times New Roman"/>
              </a:rPr>
              <a:t>Garbage</a:t>
            </a:r>
            <a:r>
              <a:rPr sz="2400" spc="-12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70" dirty="0">
                <a:solidFill>
                  <a:srgbClr val="0A5294"/>
                </a:solidFill>
                <a:latin typeface="Times New Roman"/>
                <a:cs typeface="Times New Roman"/>
              </a:rPr>
              <a:t>collection</a:t>
            </a:r>
            <a:r>
              <a:rPr sz="2400" spc="-6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A5294"/>
                </a:solidFill>
                <a:latin typeface="Times New Roman"/>
                <a:cs typeface="Times New Roman"/>
              </a:rPr>
              <a:t>will</a:t>
            </a:r>
            <a:r>
              <a:rPr sz="2400" spc="-3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0A5294"/>
                </a:solidFill>
                <a:latin typeface="Times New Roman"/>
                <a:cs typeface="Times New Roman"/>
              </a:rPr>
              <a:t>take</a:t>
            </a:r>
            <a:r>
              <a:rPr sz="2400" spc="-1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70" dirty="0">
                <a:solidFill>
                  <a:srgbClr val="0A5294"/>
                </a:solidFill>
                <a:latin typeface="Times New Roman"/>
                <a:cs typeface="Times New Roman"/>
              </a:rPr>
              <a:t>care</a:t>
            </a:r>
            <a:r>
              <a:rPr sz="2400" spc="-11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0A5294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0A5294"/>
                </a:solidFill>
                <a:latin typeface="Times New Roman"/>
                <a:cs typeface="Times New Roman"/>
              </a:rPr>
              <a:t>deleted</a:t>
            </a:r>
            <a:r>
              <a:rPr sz="2400" spc="-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10" dirty="0">
                <a:solidFill>
                  <a:srgbClr val="0A5294"/>
                </a:solidFill>
                <a:latin typeface="Times New Roman"/>
                <a:cs typeface="Times New Roman"/>
              </a:rPr>
              <a:t>nodes</a:t>
            </a:r>
            <a:endParaRPr sz="2400">
              <a:latin typeface="Times New Roman"/>
              <a:cs typeface="Times New Roman"/>
            </a:endParaRPr>
          </a:p>
          <a:p>
            <a:pPr marL="287020" marR="304800" indent="-27495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400" spc="90" dirty="0">
                <a:solidFill>
                  <a:srgbClr val="0A5294"/>
                </a:solidFill>
                <a:latin typeface="Times New Roman"/>
                <a:cs typeface="Times New Roman"/>
              </a:rPr>
              <a:t>Deletion</a:t>
            </a:r>
            <a:r>
              <a:rPr sz="2400" spc="-1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0A5294"/>
                </a:solidFill>
                <a:latin typeface="Times New Roman"/>
                <a:cs typeface="Times New Roman"/>
              </a:rPr>
              <a:t>of</a:t>
            </a:r>
            <a:r>
              <a:rPr sz="2400" spc="3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400" spc="-8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70" dirty="0">
                <a:solidFill>
                  <a:srgbClr val="0A5294"/>
                </a:solidFill>
                <a:latin typeface="Times New Roman"/>
                <a:cs typeface="Times New Roman"/>
              </a:rPr>
              <a:t>first</a:t>
            </a:r>
            <a:r>
              <a:rPr sz="2400" spc="-7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r>
              <a:rPr sz="2400" spc="-10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05" dirty="0">
                <a:solidFill>
                  <a:srgbClr val="0A5294"/>
                </a:solidFill>
                <a:latin typeface="Times New Roman"/>
                <a:cs typeface="Times New Roman"/>
              </a:rPr>
              <a:t>or</a:t>
            </a:r>
            <a:r>
              <a:rPr sz="2400" spc="-9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0A5294"/>
                </a:solidFill>
                <a:latin typeface="Times New Roman"/>
                <a:cs typeface="Times New Roman"/>
              </a:rPr>
              <a:t>the</a:t>
            </a:r>
            <a:r>
              <a:rPr sz="2400" spc="-6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75" dirty="0">
                <a:solidFill>
                  <a:srgbClr val="0A5294"/>
                </a:solidFill>
                <a:latin typeface="Times New Roman"/>
                <a:cs typeface="Times New Roman"/>
              </a:rPr>
              <a:t>last</a:t>
            </a:r>
            <a:r>
              <a:rPr sz="2400" spc="-5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srgbClr val="0A5294"/>
                </a:solidFill>
                <a:latin typeface="Times New Roman"/>
                <a:cs typeface="Times New Roman"/>
              </a:rPr>
              <a:t>node</a:t>
            </a:r>
            <a:r>
              <a:rPr sz="2400" spc="-4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0A5294"/>
                </a:solidFill>
                <a:latin typeface="Times New Roman"/>
                <a:cs typeface="Times New Roman"/>
              </a:rPr>
              <a:t>is</a:t>
            </a:r>
            <a:r>
              <a:rPr sz="2400" spc="-12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0A5294"/>
                </a:solidFill>
                <a:latin typeface="Times New Roman"/>
                <a:cs typeface="Times New Roman"/>
              </a:rPr>
              <a:t>a</a:t>
            </a:r>
            <a:r>
              <a:rPr sz="2400" spc="-11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55" dirty="0">
                <a:solidFill>
                  <a:srgbClr val="0A5294"/>
                </a:solidFill>
                <a:latin typeface="Times New Roman"/>
                <a:cs typeface="Times New Roman"/>
              </a:rPr>
              <a:t>special  case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114800" y="4040251"/>
            <a:ext cx="2525395" cy="304800"/>
          </a:xfrm>
          <a:custGeom>
            <a:avLst/>
            <a:gdLst/>
            <a:ahLst/>
            <a:cxnLst/>
            <a:rect l="l" t="t" r="r" b="b"/>
            <a:pathLst>
              <a:path w="2525395" h="304800">
                <a:moveTo>
                  <a:pt x="124385" y="187066"/>
                </a:moveTo>
                <a:lnTo>
                  <a:pt x="164591" y="214503"/>
                </a:lnTo>
                <a:lnTo>
                  <a:pt x="206501" y="225171"/>
                </a:lnTo>
                <a:lnTo>
                  <a:pt x="249809" y="235331"/>
                </a:lnTo>
                <a:lnTo>
                  <a:pt x="422783" y="270129"/>
                </a:lnTo>
                <a:lnTo>
                  <a:pt x="468502" y="278256"/>
                </a:lnTo>
                <a:lnTo>
                  <a:pt x="518033" y="285750"/>
                </a:lnTo>
                <a:lnTo>
                  <a:pt x="572897" y="292354"/>
                </a:lnTo>
                <a:lnTo>
                  <a:pt x="634619" y="297688"/>
                </a:lnTo>
                <a:lnTo>
                  <a:pt x="686180" y="300736"/>
                </a:lnTo>
                <a:lnTo>
                  <a:pt x="743838" y="302894"/>
                </a:lnTo>
                <a:lnTo>
                  <a:pt x="832230" y="304546"/>
                </a:lnTo>
                <a:lnTo>
                  <a:pt x="880490" y="304800"/>
                </a:lnTo>
                <a:lnTo>
                  <a:pt x="930783" y="304800"/>
                </a:lnTo>
                <a:lnTo>
                  <a:pt x="1089660" y="303403"/>
                </a:lnTo>
                <a:lnTo>
                  <a:pt x="1351534" y="297180"/>
                </a:lnTo>
                <a:lnTo>
                  <a:pt x="1444371" y="293878"/>
                </a:lnTo>
                <a:lnTo>
                  <a:pt x="1563751" y="288925"/>
                </a:lnTo>
                <a:lnTo>
                  <a:pt x="880490" y="288925"/>
                </a:lnTo>
                <a:lnTo>
                  <a:pt x="832358" y="288671"/>
                </a:lnTo>
                <a:lnTo>
                  <a:pt x="744220" y="287019"/>
                </a:lnTo>
                <a:lnTo>
                  <a:pt x="686942" y="284988"/>
                </a:lnTo>
                <a:lnTo>
                  <a:pt x="635635" y="281940"/>
                </a:lnTo>
                <a:lnTo>
                  <a:pt x="574421" y="276606"/>
                </a:lnTo>
                <a:lnTo>
                  <a:pt x="520064" y="270001"/>
                </a:lnTo>
                <a:lnTo>
                  <a:pt x="471042" y="262636"/>
                </a:lnTo>
                <a:lnTo>
                  <a:pt x="425703" y="254507"/>
                </a:lnTo>
                <a:lnTo>
                  <a:pt x="252984" y="219710"/>
                </a:lnTo>
                <a:lnTo>
                  <a:pt x="210185" y="209676"/>
                </a:lnTo>
                <a:lnTo>
                  <a:pt x="168528" y="199136"/>
                </a:lnTo>
                <a:lnTo>
                  <a:pt x="148462" y="193801"/>
                </a:lnTo>
                <a:lnTo>
                  <a:pt x="124385" y="187066"/>
                </a:lnTo>
                <a:close/>
              </a:path>
              <a:path w="2525395" h="304800">
                <a:moveTo>
                  <a:pt x="2523363" y="0"/>
                </a:moveTo>
                <a:lnTo>
                  <a:pt x="2516251" y="635"/>
                </a:lnTo>
                <a:lnTo>
                  <a:pt x="2508377" y="1016"/>
                </a:lnTo>
                <a:lnTo>
                  <a:pt x="2465958" y="1016"/>
                </a:lnTo>
                <a:lnTo>
                  <a:pt x="2453004" y="1269"/>
                </a:lnTo>
                <a:lnTo>
                  <a:pt x="2410079" y="3937"/>
                </a:lnTo>
                <a:lnTo>
                  <a:pt x="2362200" y="12318"/>
                </a:lnTo>
                <a:lnTo>
                  <a:pt x="2311654" y="29082"/>
                </a:lnTo>
                <a:lnTo>
                  <a:pt x="2276855" y="47371"/>
                </a:lnTo>
                <a:lnTo>
                  <a:pt x="2241296" y="71500"/>
                </a:lnTo>
                <a:lnTo>
                  <a:pt x="2166239" y="129031"/>
                </a:lnTo>
                <a:lnTo>
                  <a:pt x="2146427" y="143891"/>
                </a:lnTo>
                <a:lnTo>
                  <a:pt x="2104644" y="172974"/>
                </a:lnTo>
                <a:lnTo>
                  <a:pt x="2060321" y="199136"/>
                </a:lnTo>
                <a:lnTo>
                  <a:pt x="2013077" y="220472"/>
                </a:lnTo>
                <a:lnTo>
                  <a:pt x="1962530" y="236093"/>
                </a:lnTo>
                <a:lnTo>
                  <a:pt x="1909572" y="247650"/>
                </a:lnTo>
                <a:lnTo>
                  <a:pt x="1854453" y="256031"/>
                </a:lnTo>
                <a:lnTo>
                  <a:pt x="1796541" y="262000"/>
                </a:lnTo>
                <a:lnTo>
                  <a:pt x="1735201" y="266192"/>
                </a:lnTo>
                <a:lnTo>
                  <a:pt x="1464945" y="276987"/>
                </a:lnTo>
                <a:lnTo>
                  <a:pt x="1443609" y="278003"/>
                </a:lnTo>
                <a:lnTo>
                  <a:pt x="1350899" y="281305"/>
                </a:lnTo>
                <a:lnTo>
                  <a:pt x="1089278" y="287528"/>
                </a:lnTo>
                <a:lnTo>
                  <a:pt x="930783" y="288925"/>
                </a:lnTo>
                <a:lnTo>
                  <a:pt x="1563751" y="288925"/>
                </a:lnTo>
                <a:lnTo>
                  <a:pt x="1670430" y="285115"/>
                </a:lnTo>
                <a:lnTo>
                  <a:pt x="1736089" y="282067"/>
                </a:lnTo>
                <a:lnTo>
                  <a:pt x="1797939" y="277749"/>
                </a:lnTo>
                <a:lnTo>
                  <a:pt x="1856613" y="271780"/>
                </a:lnTo>
                <a:lnTo>
                  <a:pt x="1912747" y="263271"/>
                </a:lnTo>
                <a:lnTo>
                  <a:pt x="1966722" y="251332"/>
                </a:lnTo>
                <a:lnTo>
                  <a:pt x="2019173" y="235076"/>
                </a:lnTo>
                <a:lnTo>
                  <a:pt x="2068195" y="212851"/>
                </a:lnTo>
                <a:lnTo>
                  <a:pt x="2113534" y="186055"/>
                </a:lnTo>
                <a:lnTo>
                  <a:pt x="2155825" y="156591"/>
                </a:lnTo>
                <a:lnTo>
                  <a:pt x="2232660" y="97790"/>
                </a:lnTo>
                <a:lnTo>
                  <a:pt x="2250440" y="84455"/>
                </a:lnTo>
                <a:lnTo>
                  <a:pt x="2284857" y="61087"/>
                </a:lnTo>
                <a:lnTo>
                  <a:pt x="2333752" y="37465"/>
                </a:lnTo>
                <a:lnTo>
                  <a:pt x="2381250" y="24384"/>
                </a:lnTo>
                <a:lnTo>
                  <a:pt x="2425954" y="18415"/>
                </a:lnTo>
                <a:lnTo>
                  <a:pt x="2465958" y="16891"/>
                </a:lnTo>
                <a:lnTo>
                  <a:pt x="2509139" y="16891"/>
                </a:lnTo>
                <a:lnTo>
                  <a:pt x="2517775" y="16382"/>
                </a:lnTo>
                <a:lnTo>
                  <a:pt x="2524886" y="15748"/>
                </a:lnTo>
                <a:lnTo>
                  <a:pt x="2523363" y="0"/>
                </a:lnTo>
                <a:close/>
              </a:path>
              <a:path w="2525395" h="304800">
                <a:moveTo>
                  <a:pt x="139446" y="133604"/>
                </a:moveTo>
                <a:lnTo>
                  <a:pt x="0" y="160274"/>
                </a:lnTo>
                <a:lnTo>
                  <a:pt x="105028" y="255778"/>
                </a:lnTo>
                <a:lnTo>
                  <a:pt x="120096" y="202291"/>
                </a:lnTo>
                <a:lnTo>
                  <a:pt x="107823" y="198881"/>
                </a:lnTo>
                <a:lnTo>
                  <a:pt x="112140" y="183642"/>
                </a:lnTo>
                <a:lnTo>
                  <a:pt x="125350" y="183642"/>
                </a:lnTo>
                <a:lnTo>
                  <a:pt x="139446" y="133604"/>
                </a:lnTo>
                <a:close/>
              </a:path>
              <a:path w="2525395" h="304800">
                <a:moveTo>
                  <a:pt x="112140" y="183642"/>
                </a:moveTo>
                <a:lnTo>
                  <a:pt x="107823" y="198881"/>
                </a:lnTo>
                <a:lnTo>
                  <a:pt x="120096" y="202291"/>
                </a:lnTo>
                <a:lnTo>
                  <a:pt x="124385" y="187066"/>
                </a:lnTo>
                <a:lnTo>
                  <a:pt x="112140" y="183642"/>
                </a:lnTo>
                <a:close/>
              </a:path>
              <a:path w="2525395" h="304800">
                <a:moveTo>
                  <a:pt x="125350" y="183642"/>
                </a:moveTo>
                <a:lnTo>
                  <a:pt x="112140" y="183642"/>
                </a:lnTo>
                <a:lnTo>
                  <a:pt x="124385" y="187066"/>
                </a:lnTo>
                <a:lnTo>
                  <a:pt x="125350" y="183642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14546" y="3354704"/>
            <a:ext cx="2505710" cy="428625"/>
          </a:xfrm>
          <a:custGeom>
            <a:avLst/>
            <a:gdLst/>
            <a:ahLst/>
            <a:cxnLst/>
            <a:rect l="l" t="t" r="r" b="b"/>
            <a:pathLst>
              <a:path w="2505709" h="428625">
                <a:moveTo>
                  <a:pt x="205330" y="421640"/>
                </a:moveTo>
                <a:lnTo>
                  <a:pt x="9778" y="421640"/>
                </a:lnTo>
                <a:lnTo>
                  <a:pt x="20065" y="422021"/>
                </a:lnTo>
                <a:lnTo>
                  <a:pt x="32257" y="422783"/>
                </a:lnTo>
                <a:lnTo>
                  <a:pt x="77088" y="426212"/>
                </a:lnTo>
                <a:lnTo>
                  <a:pt x="131190" y="428117"/>
                </a:lnTo>
                <a:lnTo>
                  <a:pt x="150621" y="427609"/>
                </a:lnTo>
                <a:lnTo>
                  <a:pt x="170306" y="426466"/>
                </a:lnTo>
                <a:lnTo>
                  <a:pt x="190373" y="424180"/>
                </a:lnTo>
                <a:lnTo>
                  <a:pt x="205330" y="421640"/>
                </a:lnTo>
                <a:close/>
              </a:path>
              <a:path w="2505709" h="428625">
                <a:moveTo>
                  <a:pt x="9143" y="402590"/>
                </a:moveTo>
                <a:lnTo>
                  <a:pt x="0" y="402971"/>
                </a:lnTo>
                <a:lnTo>
                  <a:pt x="507" y="421894"/>
                </a:lnTo>
                <a:lnTo>
                  <a:pt x="9778" y="421640"/>
                </a:lnTo>
                <a:lnTo>
                  <a:pt x="205330" y="421640"/>
                </a:lnTo>
                <a:lnTo>
                  <a:pt x="210565" y="420751"/>
                </a:lnTo>
                <a:lnTo>
                  <a:pt x="230758" y="416052"/>
                </a:lnTo>
                <a:lnTo>
                  <a:pt x="250825" y="409956"/>
                </a:lnTo>
                <a:lnTo>
                  <a:pt x="253083" y="409067"/>
                </a:lnTo>
                <a:lnTo>
                  <a:pt x="131444" y="409067"/>
                </a:lnTo>
                <a:lnTo>
                  <a:pt x="113156" y="408940"/>
                </a:lnTo>
                <a:lnTo>
                  <a:pt x="95503" y="408305"/>
                </a:lnTo>
                <a:lnTo>
                  <a:pt x="47370" y="404876"/>
                </a:lnTo>
                <a:lnTo>
                  <a:pt x="33400" y="403733"/>
                </a:lnTo>
                <a:lnTo>
                  <a:pt x="20700" y="402971"/>
                </a:lnTo>
                <a:lnTo>
                  <a:pt x="9143" y="402590"/>
                </a:lnTo>
                <a:close/>
              </a:path>
              <a:path w="2505709" h="428625">
                <a:moveTo>
                  <a:pt x="1415795" y="0"/>
                </a:moveTo>
                <a:lnTo>
                  <a:pt x="1342516" y="2921"/>
                </a:lnTo>
                <a:lnTo>
                  <a:pt x="1259839" y="10160"/>
                </a:lnTo>
                <a:lnTo>
                  <a:pt x="1166114" y="20828"/>
                </a:lnTo>
                <a:lnTo>
                  <a:pt x="1065529" y="34671"/>
                </a:lnTo>
                <a:lnTo>
                  <a:pt x="1013713" y="42672"/>
                </a:lnTo>
                <a:lnTo>
                  <a:pt x="910081" y="60325"/>
                </a:lnTo>
                <a:lnTo>
                  <a:pt x="859281" y="70104"/>
                </a:lnTo>
                <a:lnTo>
                  <a:pt x="809498" y="80264"/>
                </a:lnTo>
                <a:lnTo>
                  <a:pt x="761618" y="90805"/>
                </a:lnTo>
                <a:lnTo>
                  <a:pt x="694054" y="107442"/>
                </a:lnTo>
                <a:lnTo>
                  <a:pt x="652526" y="118999"/>
                </a:lnTo>
                <a:lnTo>
                  <a:pt x="614552" y="130810"/>
                </a:lnTo>
                <a:lnTo>
                  <a:pt x="564133" y="149860"/>
                </a:lnTo>
                <a:lnTo>
                  <a:pt x="519811" y="172212"/>
                </a:lnTo>
                <a:lnTo>
                  <a:pt x="480821" y="197358"/>
                </a:lnTo>
                <a:lnTo>
                  <a:pt x="435990" y="233299"/>
                </a:lnTo>
                <a:lnTo>
                  <a:pt x="397128" y="270002"/>
                </a:lnTo>
                <a:lnTo>
                  <a:pt x="362330" y="305562"/>
                </a:lnTo>
                <a:lnTo>
                  <a:pt x="345948" y="322199"/>
                </a:lnTo>
                <a:lnTo>
                  <a:pt x="313689" y="351917"/>
                </a:lnTo>
                <a:lnTo>
                  <a:pt x="280924" y="375539"/>
                </a:lnTo>
                <a:lnTo>
                  <a:pt x="245237" y="391795"/>
                </a:lnTo>
                <a:lnTo>
                  <a:pt x="207390" y="401955"/>
                </a:lnTo>
                <a:lnTo>
                  <a:pt x="169037" y="407416"/>
                </a:lnTo>
                <a:lnTo>
                  <a:pt x="131444" y="409067"/>
                </a:lnTo>
                <a:lnTo>
                  <a:pt x="253083" y="409067"/>
                </a:lnTo>
                <a:lnTo>
                  <a:pt x="289559" y="392430"/>
                </a:lnTo>
                <a:lnTo>
                  <a:pt x="325374" y="367030"/>
                </a:lnTo>
                <a:lnTo>
                  <a:pt x="359028" y="335915"/>
                </a:lnTo>
                <a:lnTo>
                  <a:pt x="410717" y="283337"/>
                </a:lnTo>
                <a:lnTo>
                  <a:pt x="429259" y="265303"/>
                </a:lnTo>
                <a:lnTo>
                  <a:pt x="469773" y="229743"/>
                </a:lnTo>
                <a:lnTo>
                  <a:pt x="516763" y="196342"/>
                </a:lnTo>
                <a:lnTo>
                  <a:pt x="557402" y="173990"/>
                </a:lnTo>
                <a:lnTo>
                  <a:pt x="603630" y="154686"/>
                </a:lnTo>
                <a:lnTo>
                  <a:pt x="657987" y="137287"/>
                </a:lnTo>
                <a:lnTo>
                  <a:pt x="699007" y="125857"/>
                </a:lnTo>
                <a:lnTo>
                  <a:pt x="765937" y="109347"/>
                </a:lnTo>
                <a:lnTo>
                  <a:pt x="813688" y="98806"/>
                </a:lnTo>
                <a:lnTo>
                  <a:pt x="862964" y="88773"/>
                </a:lnTo>
                <a:lnTo>
                  <a:pt x="913638" y="79121"/>
                </a:lnTo>
                <a:lnTo>
                  <a:pt x="1016888" y="61468"/>
                </a:lnTo>
                <a:lnTo>
                  <a:pt x="1068451" y="53467"/>
                </a:lnTo>
                <a:lnTo>
                  <a:pt x="1119124" y="46228"/>
                </a:lnTo>
                <a:lnTo>
                  <a:pt x="1168653" y="39750"/>
                </a:lnTo>
                <a:lnTo>
                  <a:pt x="1261871" y="29083"/>
                </a:lnTo>
                <a:lnTo>
                  <a:pt x="1324737" y="23241"/>
                </a:lnTo>
                <a:lnTo>
                  <a:pt x="1380870" y="19939"/>
                </a:lnTo>
                <a:lnTo>
                  <a:pt x="1416303" y="19050"/>
                </a:lnTo>
                <a:lnTo>
                  <a:pt x="1636195" y="19050"/>
                </a:lnTo>
                <a:lnTo>
                  <a:pt x="1633981" y="18669"/>
                </a:lnTo>
                <a:lnTo>
                  <a:pt x="1576958" y="10160"/>
                </a:lnTo>
                <a:lnTo>
                  <a:pt x="1515871" y="3683"/>
                </a:lnTo>
                <a:lnTo>
                  <a:pt x="1450466" y="254"/>
                </a:lnTo>
                <a:lnTo>
                  <a:pt x="1415795" y="0"/>
                </a:lnTo>
                <a:close/>
              </a:path>
              <a:path w="2505709" h="428625">
                <a:moveTo>
                  <a:pt x="2383784" y="241098"/>
                </a:moveTo>
                <a:lnTo>
                  <a:pt x="2363851" y="291338"/>
                </a:lnTo>
                <a:lnTo>
                  <a:pt x="2505329" y="279019"/>
                </a:lnTo>
                <a:lnTo>
                  <a:pt x="2475570" y="245745"/>
                </a:lnTo>
                <a:lnTo>
                  <a:pt x="2395601" y="245745"/>
                </a:lnTo>
                <a:lnTo>
                  <a:pt x="2383784" y="241098"/>
                </a:lnTo>
                <a:close/>
              </a:path>
              <a:path w="2505709" h="428625">
                <a:moveTo>
                  <a:pt x="2390794" y="223432"/>
                </a:moveTo>
                <a:lnTo>
                  <a:pt x="2383784" y="241098"/>
                </a:lnTo>
                <a:lnTo>
                  <a:pt x="2395601" y="245745"/>
                </a:lnTo>
                <a:lnTo>
                  <a:pt x="2402585" y="228092"/>
                </a:lnTo>
                <a:lnTo>
                  <a:pt x="2390794" y="223432"/>
                </a:lnTo>
                <a:close/>
              </a:path>
              <a:path w="2505709" h="428625">
                <a:moveTo>
                  <a:pt x="2410713" y="173228"/>
                </a:moveTo>
                <a:lnTo>
                  <a:pt x="2390794" y="223432"/>
                </a:lnTo>
                <a:lnTo>
                  <a:pt x="2402585" y="228092"/>
                </a:lnTo>
                <a:lnTo>
                  <a:pt x="2395601" y="245745"/>
                </a:lnTo>
                <a:lnTo>
                  <a:pt x="2475570" y="245745"/>
                </a:lnTo>
                <a:lnTo>
                  <a:pt x="2410713" y="173228"/>
                </a:lnTo>
                <a:close/>
              </a:path>
              <a:path w="2505709" h="428625">
                <a:moveTo>
                  <a:pt x="1636195" y="19050"/>
                </a:moveTo>
                <a:lnTo>
                  <a:pt x="1416303" y="19050"/>
                </a:lnTo>
                <a:lnTo>
                  <a:pt x="1450213" y="19304"/>
                </a:lnTo>
                <a:lnTo>
                  <a:pt x="1482978" y="20700"/>
                </a:lnTo>
                <a:lnTo>
                  <a:pt x="1545208" y="25654"/>
                </a:lnTo>
                <a:lnTo>
                  <a:pt x="1603248" y="33147"/>
                </a:lnTo>
                <a:lnTo>
                  <a:pt x="1658112" y="42164"/>
                </a:lnTo>
                <a:lnTo>
                  <a:pt x="1760092" y="61214"/>
                </a:lnTo>
                <a:lnTo>
                  <a:pt x="1808479" y="69342"/>
                </a:lnTo>
                <a:lnTo>
                  <a:pt x="1872995" y="79502"/>
                </a:lnTo>
                <a:lnTo>
                  <a:pt x="1926970" y="89154"/>
                </a:lnTo>
                <a:lnTo>
                  <a:pt x="1992249" y="103886"/>
                </a:lnTo>
                <a:lnTo>
                  <a:pt x="2043302" y="117729"/>
                </a:lnTo>
                <a:lnTo>
                  <a:pt x="2102484" y="135762"/>
                </a:lnTo>
                <a:lnTo>
                  <a:pt x="2149220" y="151384"/>
                </a:lnTo>
                <a:lnTo>
                  <a:pt x="2229484" y="180721"/>
                </a:lnTo>
                <a:lnTo>
                  <a:pt x="2383784" y="241098"/>
                </a:lnTo>
                <a:lnTo>
                  <a:pt x="2390794" y="223432"/>
                </a:lnTo>
                <a:lnTo>
                  <a:pt x="2264409" y="173736"/>
                </a:lnTo>
                <a:lnTo>
                  <a:pt x="2208403" y="152527"/>
                </a:lnTo>
                <a:lnTo>
                  <a:pt x="2155443" y="133350"/>
                </a:lnTo>
                <a:lnTo>
                  <a:pt x="2108073" y="117602"/>
                </a:lnTo>
                <a:lnTo>
                  <a:pt x="2048509" y="99441"/>
                </a:lnTo>
                <a:lnTo>
                  <a:pt x="1996566" y="85344"/>
                </a:lnTo>
                <a:lnTo>
                  <a:pt x="1930400" y="70485"/>
                </a:lnTo>
                <a:lnTo>
                  <a:pt x="1876043" y="60706"/>
                </a:lnTo>
                <a:lnTo>
                  <a:pt x="1811527" y="50673"/>
                </a:lnTo>
                <a:lnTo>
                  <a:pt x="1763521" y="42545"/>
                </a:lnTo>
                <a:lnTo>
                  <a:pt x="1661287" y="23368"/>
                </a:lnTo>
                <a:lnTo>
                  <a:pt x="1636195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328676"/>
            <a:ext cx="7459345" cy="587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0" dirty="0">
                <a:solidFill>
                  <a:srgbClr val="0A5294"/>
                </a:solidFill>
                <a:latin typeface="Times New Roman"/>
                <a:cs typeface="Times New Roman"/>
              </a:rPr>
              <a:t>void </a:t>
            </a:r>
            <a:r>
              <a:rPr sz="2400" spc="95" dirty="0">
                <a:solidFill>
                  <a:srgbClr val="0A5294"/>
                </a:solidFill>
                <a:latin typeface="Times New Roman"/>
                <a:cs typeface="Times New Roman"/>
              </a:rPr>
              <a:t>del_at(int</a:t>
            </a:r>
            <a:r>
              <a:rPr sz="2400" spc="-229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55" dirty="0">
                <a:solidFill>
                  <a:srgbClr val="0A5294"/>
                </a:solidFill>
                <a:latin typeface="Times New Roman"/>
                <a:cs typeface="Times New Roman"/>
              </a:rPr>
              <a:t>c)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310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400">
              <a:latin typeface="Times New Roman"/>
              <a:cs typeface="Times New Roman"/>
            </a:endParaRPr>
          </a:p>
          <a:p>
            <a:pPr marL="315595">
              <a:lnSpc>
                <a:spcPct val="100000"/>
              </a:lnSpc>
            </a:pPr>
            <a:r>
              <a:rPr sz="2400" spc="65" dirty="0">
                <a:solidFill>
                  <a:srgbClr val="0A5294"/>
                </a:solidFill>
                <a:latin typeface="Times New Roman"/>
                <a:cs typeface="Times New Roman"/>
              </a:rPr>
              <a:t>node*s=start;</a:t>
            </a:r>
            <a:endParaRPr sz="2400">
              <a:latin typeface="Times New Roman"/>
              <a:cs typeface="Times New Roman"/>
            </a:endParaRPr>
          </a:p>
          <a:p>
            <a:pPr marL="467995">
              <a:lnSpc>
                <a:spcPct val="100000"/>
              </a:lnSpc>
            </a:pPr>
            <a:r>
              <a:rPr sz="2400" spc="-310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400">
              <a:latin typeface="Times New Roman"/>
              <a:cs typeface="Times New Roman"/>
            </a:endParaRPr>
          </a:p>
          <a:p>
            <a:pPr marL="360045">
              <a:lnSpc>
                <a:spcPct val="100000"/>
              </a:lnSpc>
            </a:pPr>
            <a:r>
              <a:rPr sz="2400" spc="85" dirty="0">
                <a:solidFill>
                  <a:srgbClr val="0A5294"/>
                </a:solidFill>
                <a:latin typeface="Times New Roman"/>
                <a:cs typeface="Times New Roman"/>
              </a:rPr>
              <a:t>for(int</a:t>
            </a:r>
            <a:r>
              <a:rPr sz="2400" spc="-7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0A5294"/>
                </a:solidFill>
                <a:latin typeface="Times New Roman"/>
                <a:cs typeface="Times New Roman"/>
              </a:rPr>
              <a:t>i=1;i&lt;c-1;i++)</a:t>
            </a:r>
            <a:endParaRPr sz="2400">
              <a:latin typeface="Times New Roman"/>
              <a:cs typeface="Times New Roman"/>
            </a:endParaRPr>
          </a:p>
          <a:p>
            <a:pPr marL="361315">
              <a:lnSpc>
                <a:spcPct val="100000"/>
              </a:lnSpc>
              <a:spcBef>
                <a:spcPts val="5"/>
              </a:spcBef>
            </a:pPr>
            <a:r>
              <a:rPr sz="2400" spc="-310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400">
              <a:latin typeface="Times New Roman"/>
              <a:cs typeface="Times New Roman"/>
            </a:endParaRPr>
          </a:p>
          <a:p>
            <a:pPr marL="431800">
              <a:lnSpc>
                <a:spcPct val="100000"/>
              </a:lnSpc>
            </a:pPr>
            <a:r>
              <a:rPr sz="2400" spc="40" dirty="0">
                <a:solidFill>
                  <a:srgbClr val="0A5294"/>
                </a:solidFill>
                <a:latin typeface="Times New Roman"/>
                <a:cs typeface="Times New Roman"/>
              </a:rPr>
              <a:t>s=s-&gt;next;</a:t>
            </a:r>
            <a:endParaRPr sz="2400">
              <a:latin typeface="Times New Roman"/>
              <a:cs typeface="Times New Roman"/>
            </a:endParaRPr>
          </a:p>
          <a:p>
            <a:pPr marL="361315">
              <a:lnSpc>
                <a:spcPct val="100000"/>
              </a:lnSpc>
            </a:pPr>
            <a:r>
              <a:rPr sz="2400" spc="-31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400">
              <a:latin typeface="Times New Roman"/>
              <a:cs typeface="Times New Roman"/>
            </a:endParaRPr>
          </a:p>
          <a:p>
            <a:pPr marL="355600" marR="4829175" indent="5715">
              <a:lnSpc>
                <a:spcPct val="100000"/>
              </a:lnSpc>
            </a:pPr>
            <a:r>
              <a:rPr sz="2400" spc="70" dirty="0">
                <a:solidFill>
                  <a:srgbClr val="0A5294"/>
                </a:solidFill>
                <a:latin typeface="Times New Roman"/>
                <a:cs typeface="Times New Roman"/>
              </a:rPr>
              <a:t>node*</a:t>
            </a:r>
            <a:r>
              <a:rPr sz="2400" spc="-8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50" dirty="0">
                <a:solidFill>
                  <a:srgbClr val="0A5294"/>
                </a:solidFill>
                <a:latin typeface="Times New Roman"/>
                <a:cs typeface="Times New Roman"/>
              </a:rPr>
              <a:t>p=s-&gt;next;  </a:t>
            </a:r>
            <a:r>
              <a:rPr sz="2400" spc="60" dirty="0">
                <a:solidFill>
                  <a:srgbClr val="0A5294"/>
                </a:solidFill>
                <a:latin typeface="Times New Roman"/>
                <a:cs typeface="Times New Roman"/>
              </a:rPr>
              <a:t>s-&gt;next=p-&gt;next;</a:t>
            </a:r>
            <a:endParaRPr sz="2400">
              <a:latin typeface="Times New Roman"/>
              <a:cs typeface="Times New Roman"/>
            </a:endParaRPr>
          </a:p>
          <a:p>
            <a:pPr marL="353695" marR="4296410" indent="2540">
              <a:lnSpc>
                <a:spcPct val="100000"/>
              </a:lnSpc>
            </a:pPr>
            <a:r>
              <a:rPr sz="2400" spc="140" dirty="0">
                <a:solidFill>
                  <a:srgbClr val="0A5294"/>
                </a:solidFill>
                <a:latin typeface="Times New Roman"/>
                <a:cs typeface="Times New Roman"/>
              </a:rPr>
              <a:t>p</a:t>
            </a:r>
            <a:r>
              <a:rPr sz="2400" spc="60" dirty="0">
                <a:solidFill>
                  <a:srgbClr val="0A5294"/>
                </a:solidFill>
                <a:latin typeface="Times New Roman"/>
                <a:cs typeface="Times New Roman"/>
              </a:rPr>
              <a:t>-</a:t>
            </a:r>
            <a:r>
              <a:rPr sz="2400" spc="85" dirty="0">
                <a:solidFill>
                  <a:srgbClr val="0A5294"/>
                </a:solidFill>
                <a:latin typeface="Times New Roman"/>
                <a:cs typeface="Times New Roman"/>
              </a:rPr>
              <a:t>&gt;</a:t>
            </a:r>
            <a:r>
              <a:rPr sz="2400" spc="65" dirty="0">
                <a:solidFill>
                  <a:srgbClr val="0A5294"/>
                </a:solidFill>
                <a:latin typeface="Times New Roman"/>
                <a:cs typeface="Times New Roman"/>
              </a:rPr>
              <a:t>n</a:t>
            </a:r>
            <a:r>
              <a:rPr sz="2400" spc="80" dirty="0">
                <a:solidFill>
                  <a:srgbClr val="0A5294"/>
                </a:solidFill>
                <a:latin typeface="Times New Roman"/>
                <a:cs typeface="Times New Roman"/>
              </a:rPr>
              <a:t>ex</a:t>
            </a:r>
            <a:r>
              <a:rPr sz="2400" spc="50" dirty="0">
                <a:solidFill>
                  <a:srgbClr val="0A5294"/>
                </a:solidFill>
                <a:latin typeface="Times New Roman"/>
                <a:cs typeface="Times New Roman"/>
              </a:rPr>
              <a:t>t</a:t>
            </a:r>
            <a:r>
              <a:rPr sz="2400" spc="60" dirty="0">
                <a:solidFill>
                  <a:srgbClr val="0A5294"/>
                </a:solidFill>
                <a:latin typeface="Times New Roman"/>
                <a:cs typeface="Times New Roman"/>
              </a:rPr>
              <a:t>-</a:t>
            </a:r>
            <a:r>
              <a:rPr sz="2400" spc="85" dirty="0">
                <a:solidFill>
                  <a:srgbClr val="0A5294"/>
                </a:solidFill>
                <a:latin typeface="Times New Roman"/>
                <a:cs typeface="Times New Roman"/>
              </a:rPr>
              <a:t>&gt;p</a:t>
            </a:r>
            <a:r>
              <a:rPr sz="2400" spc="15" dirty="0">
                <a:solidFill>
                  <a:srgbClr val="0A5294"/>
                </a:solidFill>
                <a:latin typeface="Times New Roman"/>
                <a:cs typeface="Times New Roman"/>
              </a:rPr>
              <a:t>r</a:t>
            </a:r>
            <a:r>
              <a:rPr sz="2400" spc="20" dirty="0">
                <a:solidFill>
                  <a:srgbClr val="0A5294"/>
                </a:solidFill>
                <a:latin typeface="Times New Roman"/>
                <a:cs typeface="Times New Roman"/>
              </a:rPr>
              <a:t>ev</a:t>
            </a:r>
            <a:r>
              <a:rPr sz="2400" spc="30" dirty="0">
                <a:solidFill>
                  <a:srgbClr val="0A5294"/>
                </a:solidFill>
                <a:latin typeface="Times New Roman"/>
                <a:cs typeface="Times New Roman"/>
              </a:rPr>
              <a:t>ious=s;  </a:t>
            </a:r>
            <a:r>
              <a:rPr sz="2400" spc="90" dirty="0">
                <a:solidFill>
                  <a:srgbClr val="0A5294"/>
                </a:solidFill>
                <a:latin typeface="Times New Roman"/>
                <a:cs typeface="Times New Roman"/>
              </a:rPr>
              <a:t>delete</a:t>
            </a:r>
            <a:r>
              <a:rPr sz="2400" spc="-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0A5294"/>
                </a:solidFill>
                <a:latin typeface="Times New Roman"/>
                <a:cs typeface="Times New Roman"/>
              </a:rPr>
              <a:t>p;</a:t>
            </a:r>
            <a:endParaRPr sz="2400">
              <a:latin typeface="Times New Roman"/>
              <a:cs typeface="Times New Roman"/>
            </a:endParaRPr>
          </a:p>
          <a:p>
            <a:pPr marL="353695">
              <a:lnSpc>
                <a:spcPct val="100000"/>
              </a:lnSpc>
            </a:pPr>
            <a:r>
              <a:rPr sz="2400" spc="80" dirty="0">
                <a:solidFill>
                  <a:srgbClr val="0A5294"/>
                </a:solidFill>
                <a:latin typeface="Times New Roman"/>
                <a:cs typeface="Times New Roman"/>
              </a:rPr>
              <a:t>cout&lt;&lt;"\nNode </a:t>
            </a:r>
            <a:r>
              <a:rPr sz="2400" spc="145" dirty="0">
                <a:solidFill>
                  <a:srgbClr val="0A5294"/>
                </a:solidFill>
                <a:latin typeface="Times New Roman"/>
                <a:cs typeface="Times New Roman"/>
              </a:rPr>
              <a:t>number </a:t>
            </a:r>
            <a:r>
              <a:rPr sz="2400" spc="-50" dirty="0">
                <a:solidFill>
                  <a:srgbClr val="0A5294"/>
                </a:solidFill>
                <a:latin typeface="Times New Roman"/>
                <a:cs typeface="Times New Roman"/>
              </a:rPr>
              <a:t>"&lt;&lt;c&lt;&lt;" </a:t>
            </a:r>
            <a:r>
              <a:rPr sz="2400" spc="100" dirty="0">
                <a:solidFill>
                  <a:srgbClr val="0A5294"/>
                </a:solidFill>
                <a:latin typeface="Times New Roman"/>
                <a:cs typeface="Times New Roman"/>
              </a:rPr>
              <a:t>deleted</a:t>
            </a:r>
            <a:r>
              <a:rPr sz="2400" spc="-37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0A5294"/>
                </a:solidFill>
                <a:latin typeface="Times New Roman"/>
                <a:cs typeface="Times New Roman"/>
              </a:rPr>
              <a:t>successfully";</a:t>
            </a:r>
            <a:endParaRPr sz="2400">
              <a:latin typeface="Times New Roman"/>
              <a:cs typeface="Times New Roman"/>
            </a:endParaRPr>
          </a:p>
          <a:p>
            <a:pPr marL="467995">
              <a:lnSpc>
                <a:spcPct val="100000"/>
              </a:lnSpc>
              <a:spcBef>
                <a:spcPts val="5"/>
              </a:spcBef>
            </a:pPr>
            <a:r>
              <a:rPr sz="2400" spc="-31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</a:pPr>
            <a:r>
              <a:rPr sz="2400" spc="-31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31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775541"/>
            <a:ext cx="88519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95370" algn="l"/>
                <a:tab pos="4620895" algn="l"/>
                <a:tab pos="6684645" algn="l"/>
              </a:tabLst>
            </a:pPr>
            <a:r>
              <a:rPr sz="3200" b="1" dirty="0"/>
              <a:t>APPLIC</a:t>
            </a:r>
            <a:r>
              <a:rPr sz="3200" b="1" spc="-355" dirty="0"/>
              <a:t>A</a:t>
            </a:r>
            <a:r>
              <a:rPr sz="3200" b="1" spc="-5" dirty="0"/>
              <a:t>TION</a:t>
            </a:r>
            <a:r>
              <a:rPr sz="3200" b="1" dirty="0"/>
              <a:t>S	</a:t>
            </a:r>
            <a:r>
              <a:rPr sz="3200" b="1" spc="-5" dirty="0"/>
              <a:t>O</a:t>
            </a:r>
            <a:r>
              <a:rPr sz="3200" b="1" dirty="0"/>
              <a:t>F	</a:t>
            </a:r>
            <a:r>
              <a:rPr sz="3200" b="1" spc="-5" dirty="0"/>
              <a:t>LIN</a:t>
            </a:r>
            <a:r>
              <a:rPr sz="3200" b="1" spc="-20" dirty="0"/>
              <a:t>K</a:t>
            </a:r>
            <a:r>
              <a:rPr sz="3200" b="1" spc="-5" dirty="0"/>
              <a:t>E</a:t>
            </a:r>
            <a:r>
              <a:rPr sz="3200" b="1" dirty="0"/>
              <a:t>D	</a:t>
            </a:r>
            <a:r>
              <a:rPr sz="3200" b="1" spc="-5" dirty="0"/>
              <a:t>LI</a:t>
            </a:r>
            <a:r>
              <a:rPr sz="3200" b="1" spc="-55" dirty="0"/>
              <a:t>S</a:t>
            </a:r>
            <a:r>
              <a:rPr sz="3200" b="1" dirty="0"/>
              <a:t>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5570" marR="535940" indent="5461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36880" algn="l"/>
              </a:tabLst>
            </a:pPr>
            <a:r>
              <a:rPr spc="70" dirty="0"/>
              <a:t>Applications</a:t>
            </a:r>
            <a:r>
              <a:rPr spc="-105" dirty="0"/>
              <a:t> </a:t>
            </a:r>
            <a:r>
              <a:rPr spc="170" dirty="0"/>
              <a:t>that</a:t>
            </a:r>
            <a:r>
              <a:rPr spc="-70" dirty="0"/>
              <a:t> </a:t>
            </a:r>
            <a:r>
              <a:rPr spc="55" dirty="0"/>
              <a:t>have</a:t>
            </a:r>
            <a:r>
              <a:rPr spc="-140" dirty="0"/>
              <a:t> </a:t>
            </a:r>
            <a:r>
              <a:rPr spc="155" dirty="0"/>
              <a:t>an</a:t>
            </a:r>
            <a:r>
              <a:rPr spc="-40" dirty="0"/>
              <a:t> </a:t>
            </a:r>
            <a:r>
              <a:rPr spc="-30" dirty="0"/>
              <a:t>MRU</a:t>
            </a:r>
            <a:r>
              <a:rPr dirty="0"/>
              <a:t> </a:t>
            </a:r>
            <a:r>
              <a:rPr spc="65" dirty="0"/>
              <a:t>list</a:t>
            </a:r>
            <a:r>
              <a:rPr spc="-80" dirty="0"/>
              <a:t> </a:t>
            </a:r>
            <a:r>
              <a:rPr spc="95" dirty="0"/>
              <a:t>(a</a:t>
            </a:r>
            <a:r>
              <a:rPr spc="-60" dirty="0"/>
              <a:t> </a:t>
            </a:r>
            <a:r>
              <a:rPr spc="85" dirty="0"/>
              <a:t>linked</a:t>
            </a:r>
            <a:r>
              <a:rPr spc="5" dirty="0"/>
              <a:t> </a:t>
            </a:r>
            <a:r>
              <a:rPr spc="60" dirty="0"/>
              <a:t>list</a:t>
            </a:r>
            <a:r>
              <a:rPr spc="-135" dirty="0"/>
              <a:t> </a:t>
            </a:r>
            <a:r>
              <a:rPr spc="20" dirty="0"/>
              <a:t>of</a:t>
            </a:r>
            <a:r>
              <a:rPr spc="30" dirty="0"/>
              <a:t> </a:t>
            </a:r>
            <a:r>
              <a:rPr spc="20" dirty="0"/>
              <a:t>file  </a:t>
            </a:r>
            <a:r>
              <a:rPr spc="120" dirty="0"/>
              <a:t>names)</a:t>
            </a:r>
          </a:p>
          <a:p>
            <a:pPr marL="102870">
              <a:lnSpc>
                <a:spcPct val="100000"/>
              </a:lnSpc>
              <a:spcBef>
                <a:spcPts val="15"/>
              </a:spcBef>
              <a:buAutoNum type="arabicPeriod"/>
            </a:pPr>
            <a:endParaRPr sz="2700"/>
          </a:p>
          <a:p>
            <a:pPr marL="115570" marR="5080">
              <a:lnSpc>
                <a:spcPct val="100000"/>
              </a:lnSpc>
              <a:buAutoNum type="arabicPeriod"/>
              <a:tabLst>
                <a:tab pos="434340" algn="l"/>
              </a:tabLst>
            </a:pPr>
            <a:r>
              <a:rPr spc="100" dirty="0"/>
              <a:t>The</a:t>
            </a:r>
            <a:r>
              <a:rPr spc="-120" dirty="0"/>
              <a:t> </a:t>
            </a:r>
            <a:r>
              <a:rPr spc="90" dirty="0"/>
              <a:t>cache</a:t>
            </a:r>
            <a:r>
              <a:rPr spc="-55" dirty="0"/>
              <a:t> </a:t>
            </a:r>
            <a:r>
              <a:rPr spc="110" dirty="0"/>
              <a:t>in</a:t>
            </a:r>
            <a:r>
              <a:rPr spc="-110" dirty="0"/>
              <a:t> </a:t>
            </a:r>
            <a:r>
              <a:rPr spc="75" dirty="0"/>
              <a:t>your</a:t>
            </a:r>
            <a:r>
              <a:rPr spc="-110" dirty="0"/>
              <a:t> </a:t>
            </a:r>
            <a:r>
              <a:rPr spc="80" dirty="0"/>
              <a:t>browser</a:t>
            </a:r>
            <a:r>
              <a:rPr spc="-114" dirty="0"/>
              <a:t> </a:t>
            </a:r>
            <a:r>
              <a:rPr spc="170" dirty="0"/>
              <a:t>that</a:t>
            </a:r>
            <a:r>
              <a:rPr spc="-135" dirty="0"/>
              <a:t> </a:t>
            </a:r>
            <a:r>
              <a:rPr spc="35" dirty="0"/>
              <a:t>allows</a:t>
            </a:r>
            <a:r>
              <a:rPr spc="-155" dirty="0"/>
              <a:t> </a:t>
            </a:r>
            <a:r>
              <a:rPr spc="55" dirty="0"/>
              <a:t>you</a:t>
            </a:r>
            <a:r>
              <a:rPr spc="-70" dirty="0"/>
              <a:t> </a:t>
            </a:r>
            <a:r>
              <a:rPr spc="130" dirty="0"/>
              <a:t>to</a:t>
            </a:r>
            <a:r>
              <a:rPr spc="-90" dirty="0"/>
              <a:t> </a:t>
            </a:r>
            <a:r>
              <a:rPr spc="140" dirty="0"/>
              <a:t>hit</a:t>
            </a:r>
            <a:r>
              <a:rPr spc="-80" dirty="0"/>
              <a:t> </a:t>
            </a:r>
            <a:r>
              <a:rPr spc="160" dirty="0"/>
              <a:t>the</a:t>
            </a:r>
            <a:r>
              <a:rPr spc="-65" dirty="0"/>
              <a:t> </a:t>
            </a:r>
            <a:r>
              <a:rPr spc="-160" dirty="0"/>
              <a:t>BACK  </a:t>
            </a:r>
            <a:r>
              <a:rPr spc="160" dirty="0"/>
              <a:t>button</a:t>
            </a:r>
            <a:r>
              <a:rPr spc="-100" dirty="0"/>
              <a:t> </a:t>
            </a:r>
            <a:r>
              <a:rPr spc="95" dirty="0"/>
              <a:t>(a</a:t>
            </a:r>
            <a:r>
              <a:rPr spc="-60" dirty="0"/>
              <a:t> </a:t>
            </a:r>
            <a:r>
              <a:rPr spc="85" dirty="0"/>
              <a:t>linked</a:t>
            </a:r>
            <a:r>
              <a:rPr dirty="0"/>
              <a:t> </a:t>
            </a:r>
            <a:r>
              <a:rPr spc="65" dirty="0"/>
              <a:t>list</a:t>
            </a:r>
            <a:r>
              <a:rPr spc="-140" dirty="0"/>
              <a:t> </a:t>
            </a:r>
            <a:r>
              <a:rPr spc="20" dirty="0"/>
              <a:t>of</a:t>
            </a:r>
            <a:r>
              <a:rPr spc="35" dirty="0"/>
              <a:t> </a:t>
            </a:r>
            <a:r>
              <a:rPr spc="-10" dirty="0"/>
              <a:t>URLs)</a:t>
            </a:r>
          </a:p>
          <a:p>
            <a:pPr marL="102870">
              <a:lnSpc>
                <a:spcPct val="100000"/>
              </a:lnSpc>
              <a:spcBef>
                <a:spcPts val="15"/>
              </a:spcBef>
              <a:buAutoNum type="arabicPeriod"/>
            </a:pPr>
            <a:endParaRPr sz="2700"/>
          </a:p>
          <a:p>
            <a:pPr marL="115570" marR="88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32434" algn="l"/>
              </a:tabLst>
            </a:pPr>
            <a:r>
              <a:rPr spc="120" dirty="0"/>
              <a:t>Undo</a:t>
            </a:r>
            <a:r>
              <a:rPr spc="-85" dirty="0"/>
              <a:t> </a:t>
            </a:r>
            <a:r>
              <a:rPr spc="90" dirty="0"/>
              <a:t>functionality</a:t>
            </a:r>
            <a:r>
              <a:rPr spc="-100" dirty="0"/>
              <a:t> </a:t>
            </a:r>
            <a:r>
              <a:rPr spc="110" dirty="0"/>
              <a:t>in</a:t>
            </a:r>
            <a:r>
              <a:rPr spc="-40" dirty="0"/>
              <a:t> </a:t>
            </a:r>
            <a:r>
              <a:rPr spc="125" dirty="0"/>
              <a:t>Photoshop</a:t>
            </a:r>
            <a:r>
              <a:rPr spc="-170" dirty="0"/>
              <a:t> </a:t>
            </a:r>
            <a:r>
              <a:rPr spc="114" dirty="0"/>
              <a:t>or</a:t>
            </a:r>
            <a:r>
              <a:rPr spc="-125" dirty="0"/>
              <a:t> </a:t>
            </a:r>
            <a:r>
              <a:rPr spc="95" dirty="0"/>
              <a:t>Word</a:t>
            </a:r>
            <a:r>
              <a:rPr spc="-15" dirty="0"/>
              <a:t> </a:t>
            </a:r>
            <a:r>
              <a:rPr spc="95" dirty="0"/>
              <a:t>(a</a:t>
            </a:r>
            <a:r>
              <a:rPr spc="-55" dirty="0"/>
              <a:t> </a:t>
            </a:r>
            <a:r>
              <a:rPr spc="85" dirty="0"/>
              <a:t>linked</a:t>
            </a:r>
            <a:r>
              <a:rPr dirty="0"/>
              <a:t> </a:t>
            </a:r>
            <a:r>
              <a:rPr spc="60" dirty="0"/>
              <a:t>list</a:t>
            </a:r>
            <a:r>
              <a:rPr spc="-135" dirty="0"/>
              <a:t> </a:t>
            </a:r>
            <a:r>
              <a:rPr spc="20" dirty="0"/>
              <a:t>of  </a:t>
            </a:r>
            <a:r>
              <a:rPr spc="110" dirty="0"/>
              <a:t>state)</a:t>
            </a:r>
          </a:p>
          <a:p>
            <a:pPr marL="102870"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2700"/>
          </a:p>
          <a:p>
            <a:pPr marL="115570" marR="2279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52120" algn="l"/>
              </a:tabLst>
            </a:pPr>
            <a:r>
              <a:rPr spc="-125" dirty="0"/>
              <a:t>A</a:t>
            </a:r>
            <a:r>
              <a:rPr spc="-100" dirty="0"/>
              <a:t> </a:t>
            </a:r>
            <a:r>
              <a:rPr spc="80" dirty="0"/>
              <a:t>stack,</a:t>
            </a:r>
            <a:r>
              <a:rPr spc="-10" dirty="0"/>
              <a:t> </a:t>
            </a:r>
            <a:r>
              <a:rPr spc="135" dirty="0"/>
              <a:t>hash</a:t>
            </a:r>
            <a:r>
              <a:rPr spc="-50" dirty="0"/>
              <a:t> </a:t>
            </a:r>
            <a:r>
              <a:rPr spc="85" dirty="0"/>
              <a:t>table,</a:t>
            </a:r>
            <a:r>
              <a:rPr spc="-90" dirty="0"/>
              <a:t> </a:t>
            </a:r>
            <a:r>
              <a:rPr spc="160" dirty="0"/>
              <a:t>and</a:t>
            </a:r>
            <a:r>
              <a:rPr spc="10" dirty="0"/>
              <a:t> </a:t>
            </a:r>
            <a:r>
              <a:rPr spc="90" dirty="0"/>
              <a:t>binary</a:t>
            </a:r>
            <a:r>
              <a:rPr spc="-75" dirty="0"/>
              <a:t> </a:t>
            </a:r>
            <a:r>
              <a:rPr spc="114" dirty="0"/>
              <a:t>tree</a:t>
            </a:r>
            <a:r>
              <a:rPr spc="-130" dirty="0"/>
              <a:t> </a:t>
            </a:r>
            <a:r>
              <a:rPr spc="114" dirty="0"/>
              <a:t>can</a:t>
            </a:r>
            <a:r>
              <a:rPr spc="-30" dirty="0"/>
              <a:t> </a:t>
            </a:r>
            <a:r>
              <a:rPr spc="114" dirty="0"/>
              <a:t>be</a:t>
            </a:r>
            <a:r>
              <a:rPr spc="-55" dirty="0"/>
              <a:t> </a:t>
            </a:r>
            <a:r>
              <a:rPr spc="125" dirty="0"/>
              <a:t>implemented  </a:t>
            </a:r>
            <a:r>
              <a:rPr spc="90" dirty="0"/>
              <a:t>using</a:t>
            </a:r>
            <a:r>
              <a:rPr spc="-100" dirty="0"/>
              <a:t> </a:t>
            </a:r>
            <a:r>
              <a:rPr spc="95" dirty="0"/>
              <a:t>a</a:t>
            </a:r>
            <a:r>
              <a:rPr spc="-125" dirty="0"/>
              <a:t> </a:t>
            </a:r>
            <a:r>
              <a:rPr spc="85" dirty="0"/>
              <a:t>doubly</a:t>
            </a:r>
            <a:r>
              <a:rPr spc="-95" dirty="0"/>
              <a:t> </a:t>
            </a:r>
            <a:r>
              <a:rPr spc="85" dirty="0"/>
              <a:t>linked</a:t>
            </a:r>
            <a:r>
              <a:rPr dirty="0"/>
              <a:t> </a:t>
            </a:r>
            <a:r>
              <a:rPr spc="50" dirty="0"/>
              <a:t>list.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540" y="332993"/>
            <a:ext cx="3284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95"/>
              </a:spcBef>
              <a:buClr>
                <a:srgbClr val="E1D600"/>
              </a:buClr>
              <a:buFont typeface="Times New Roman"/>
              <a:buChar char="•"/>
              <a:tabLst>
                <a:tab pos="292100" algn="l"/>
              </a:tabLst>
            </a:pPr>
            <a:r>
              <a:rPr sz="4000" b="1" u="heavy" spc="-1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Polyno</a:t>
            </a:r>
            <a:r>
              <a:rPr sz="4000" b="1" u="heavy" spc="-15" dirty="0">
                <a:solidFill>
                  <a:srgbClr val="001F5F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mials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4736" y="891158"/>
            <a:ext cx="120650" cy="26034"/>
          </a:xfrm>
          <a:custGeom>
            <a:avLst/>
            <a:gdLst/>
            <a:ahLst/>
            <a:cxnLst/>
            <a:rect l="l" t="t" r="r" b="b"/>
            <a:pathLst>
              <a:path w="120650" h="26034">
                <a:moveTo>
                  <a:pt x="120395" y="0"/>
                </a:moveTo>
                <a:lnTo>
                  <a:pt x="0" y="0"/>
                </a:lnTo>
                <a:lnTo>
                  <a:pt x="0" y="25908"/>
                </a:lnTo>
                <a:lnTo>
                  <a:pt x="120395" y="25908"/>
                </a:lnTo>
                <a:lnTo>
                  <a:pt x="1203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71512" y="3627437"/>
          <a:ext cx="3108325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875"/>
                <a:gridCol w="777875"/>
                <a:gridCol w="774700"/>
                <a:gridCol w="777875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977290" y="4346194"/>
            <a:ext cx="14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7244" y="4360545"/>
            <a:ext cx="136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43000" y="4555616"/>
            <a:ext cx="3131185" cy="944880"/>
          </a:xfrm>
          <a:custGeom>
            <a:avLst/>
            <a:gdLst/>
            <a:ahLst/>
            <a:cxnLst/>
            <a:rect l="l" t="t" r="r" b="b"/>
            <a:pathLst>
              <a:path w="3131185" h="944879">
                <a:moveTo>
                  <a:pt x="3052064" y="917067"/>
                </a:moveTo>
                <a:lnTo>
                  <a:pt x="86207" y="27355"/>
                </a:lnTo>
                <a:lnTo>
                  <a:pt x="87439" y="23241"/>
                </a:lnTo>
                <a:lnTo>
                  <a:pt x="94424" y="0"/>
                </a:lnTo>
                <a:lnTo>
                  <a:pt x="0" y="16383"/>
                </a:lnTo>
                <a:lnTo>
                  <a:pt x="69786" y="82042"/>
                </a:lnTo>
                <a:lnTo>
                  <a:pt x="78003" y="54660"/>
                </a:lnTo>
                <a:lnTo>
                  <a:pt x="3043936" y="944499"/>
                </a:lnTo>
                <a:lnTo>
                  <a:pt x="3052064" y="917067"/>
                </a:lnTo>
                <a:close/>
              </a:path>
              <a:path w="3131185" h="944879">
                <a:moveTo>
                  <a:pt x="3131058" y="842010"/>
                </a:moveTo>
                <a:lnTo>
                  <a:pt x="1682229" y="45148"/>
                </a:lnTo>
                <a:lnTo>
                  <a:pt x="1686039" y="38227"/>
                </a:lnTo>
                <a:lnTo>
                  <a:pt x="1695958" y="20193"/>
                </a:lnTo>
                <a:lnTo>
                  <a:pt x="1600200" y="16383"/>
                </a:lnTo>
                <a:lnTo>
                  <a:pt x="1654683" y="95250"/>
                </a:lnTo>
                <a:lnTo>
                  <a:pt x="1668424" y="70243"/>
                </a:lnTo>
                <a:lnTo>
                  <a:pt x="3117342" y="867156"/>
                </a:lnTo>
                <a:lnTo>
                  <a:pt x="3131058" y="84201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60470" y="5581599"/>
            <a:ext cx="11715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035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latin typeface="Arial"/>
                <a:cs typeface="Arial"/>
              </a:rPr>
              <a:t>Index  </a:t>
            </a:r>
            <a:r>
              <a:rPr sz="1800" b="1" spc="50" dirty="0">
                <a:latin typeface="Arial"/>
                <a:cs typeface="Arial"/>
              </a:rPr>
              <a:t>r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p</a:t>
            </a:r>
            <a:r>
              <a:rPr sz="1800" b="1" spc="50" dirty="0">
                <a:latin typeface="Arial"/>
                <a:cs typeface="Arial"/>
              </a:rPr>
              <a:t>r</a:t>
            </a:r>
            <a:r>
              <a:rPr sz="1800" b="1" spc="-40" dirty="0">
                <a:latin typeface="Arial"/>
                <a:cs typeface="Arial"/>
              </a:rPr>
              <a:t>esents  </a:t>
            </a:r>
            <a:r>
              <a:rPr sz="1800" b="1" spc="-15" dirty="0">
                <a:latin typeface="Arial"/>
                <a:cs typeface="Arial"/>
              </a:rPr>
              <a:t>exponents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786312" y="3627437"/>
          <a:ext cx="38862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875"/>
                <a:gridCol w="777875"/>
                <a:gridCol w="774700"/>
                <a:gridCol w="777875"/>
                <a:gridCol w="777875"/>
              </a:tblGrid>
              <a:tr h="609600"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5175250" y="4346194"/>
            <a:ext cx="14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33409" y="4360545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09029" y="4360545"/>
            <a:ext cx="136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09059" y="4553584"/>
            <a:ext cx="3820795" cy="1022985"/>
          </a:xfrm>
          <a:custGeom>
            <a:avLst/>
            <a:gdLst/>
            <a:ahLst/>
            <a:cxnLst/>
            <a:rect l="l" t="t" r="r" b="b"/>
            <a:pathLst>
              <a:path w="3820795" h="1022985">
                <a:moveTo>
                  <a:pt x="772541" y="18415"/>
                </a:moveTo>
                <a:lnTo>
                  <a:pt x="683133" y="52959"/>
                </a:lnTo>
                <a:lnTo>
                  <a:pt x="704329" y="72212"/>
                </a:lnTo>
                <a:lnTo>
                  <a:pt x="0" y="846963"/>
                </a:lnTo>
                <a:lnTo>
                  <a:pt x="21082" y="866267"/>
                </a:lnTo>
                <a:lnTo>
                  <a:pt x="725500" y="91440"/>
                </a:lnTo>
                <a:lnTo>
                  <a:pt x="746633" y="110617"/>
                </a:lnTo>
                <a:lnTo>
                  <a:pt x="760361" y="61722"/>
                </a:lnTo>
                <a:lnTo>
                  <a:pt x="772541" y="18415"/>
                </a:lnTo>
                <a:close/>
              </a:path>
              <a:path w="3820795" h="1022985">
                <a:moveTo>
                  <a:pt x="2296541" y="18415"/>
                </a:moveTo>
                <a:lnTo>
                  <a:pt x="2200910" y="11557"/>
                </a:lnTo>
                <a:lnTo>
                  <a:pt x="2211832" y="37985"/>
                </a:lnTo>
                <a:lnTo>
                  <a:pt x="81280" y="919607"/>
                </a:lnTo>
                <a:lnTo>
                  <a:pt x="92202" y="946023"/>
                </a:lnTo>
                <a:lnTo>
                  <a:pt x="2222754" y="64401"/>
                </a:lnTo>
                <a:lnTo>
                  <a:pt x="2233663" y="90805"/>
                </a:lnTo>
                <a:lnTo>
                  <a:pt x="2284298" y="32512"/>
                </a:lnTo>
                <a:lnTo>
                  <a:pt x="2296541" y="18415"/>
                </a:lnTo>
                <a:close/>
              </a:path>
              <a:path w="3820795" h="1022985">
                <a:moveTo>
                  <a:pt x="3820541" y="18415"/>
                </a:moveTo>
                <a:lnTo>
                  <a:pt x="3726434" y="0"/>
                </a:lnTo>
                <a:lnTo>
                  <a:pt x="3734028" y="27457"/>
                </a:lnTo>
                <a:lnTo>
                  <a:pt x="235331" y="995299"/>
                </a:lnTo>
                <a:lnTo>
                  <a:pt x="242951" y="1022731"/>
                </a:lnTo>
                <a:lnTo>
                  <a:pt x="3741661" y="55016"/>
                </a:lnTo>
                <a:lnTo>
                  <a:pt x="3749294" y="82550"/>
                </a:lnTo>
                <a:lnTo>
                  <a:pt x="3814749" y="23622"/>
                </a:lnTo>
                <a:lnTo>
                  <a:pt x="3820541" y="18415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6740" y="1348866"/>
            <a:ext cx="4506595" cy="2104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735" indent="-128270">
              <a:lnSpc>
                <a:spcPct val="100000"/>
              </a:lnSpc>
              <a:spcBef>
                <a:spcPts val="105"/>
              </a:spcBef>
              <a:buSzPct val="96875"/>
              <a:buChar char="•"/>
              <a:tabLst>
                <a:tab pos="166370" algn="l"/>
              </a:tabLst>
            </a:pPr>
            <a:r>
              <a:rPr sz="3200" spc="15" dirty="0">
                <a:latin typeface="Times New Roman"/>
                <a:cs typeface="Times New Roman"/>
              </a:rPr>
              <a:t>Array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145" dirty="0">
                <a:latin typeface="Times New Roman"/>
                <a:cs typeface="Times New Roman"/>
              </a:rPr>
              <a:t>Implementation:</a:t>
            </a:r>
            <a:endParaRPr sz="3200">
              <a:latin typeface="Times New Roman"/>
              <a:cs typeface="Times New Roman"/>
            </a:endParaRPr>
          </a:p>
          <a:p>
            <a:pPr marL="259079" indent="-220979">
              <a:lnSpc>
                <a:spcPct val="100000"/>
              </a:lnSpc>
              <a:buChar char="•"/>
              <a:tabLst>
                <a:tab pos="259079" algn="l"/>
              </a:tabLst>
            </a:pPr>
            <a:r>
              <a:rPr sz="3200" spc="-50" dirty="0">
                <a:solidFill>
                  <a:srgbClr val="000066"/>
                </a:solidFill>
                <a:latin typeface="Times New Roman"/>
                <a:cs typeface="Times New Roman"/>
              </a:rPr>
              <a:t>p1(x) </a:t>
            </a:r>
            <a:r>
              <a:rPr sz="3200" spc="-40" dirty="0">
                <a:solidFill>
                  <a:srgbClr val="000066"/>
                </a:solidFill>
                <a:latin typeface="Times New Roman"/>
                <a:cs typeface="Times New Roman"/>
              </a:rPr>
              <a:t>= </a:t>
            </a:r>
            <a:r>
              <a:rPr sz="3200" spc="-50" dirty="0">
                <a:solidFill>
                  <a:srgbClr val="000066"/>
                </a:solidFill>
                <a:latin typeface="Times New Roman"/>
                <a:cs typeface="Times New Roman"/>
              </a:rPr>
              <a:t>8x</a:t>
            </a:r>
            <a:r>
              <a:rPr sz="3150" b="1" spc="-75" baseline="25132" dirty="0">
                <a:solidFill>
                  <a:srgbClr val="000066"/>
                </a:solidFill>
                <a:latin typeface="Arial"/>
                <a:cs typeface="Arial"/>
              </a:rPr>
              <a:t>3 </a:t>
            </a:r>
            <a:r>
              <a:rPr sz="3200" spc="-40" dirty="0">
                <a:solidFill>
                  <a:srgbClr val="000066"/>
                </a:solidFill>
                <a:latin typeface="Times New Roman"/>
                <a:cs typeface="Times New Roman"/>
              </a:rPr>
              <a:t>+ </a:t>
            </a:r>
            <a:r>
              <a:rPr sz="3200" spc="-114" dirty="0">
                <a:solidFill>
                  <a:srgbClr val="000066"/>
                </a:solidFill>
                <a:latin typeface="Times New Roman"/>
                <a:cs typeface="Times New Roman"/>
              </a:rPr>
              <a:t>3x</a:t>
            </a:r>
            <a:r>
              <a:rPr sz="3150" b="1" spc="-172" baseline="25132" dirty="0">
                <a:solidFill>
                  <a:srgbClr val="000066"/>
                </a:solidFill>
                <a:latin typeface="Arial"/>
                <a:cs typeface="Arial"/>
              </a:rPr>
              <a:t>2 </a:t>
            </a:r>
            <a:r>
              <a:rPr sz="3200" spc="-40" dirty="0">
                <a:solidFill>
                  <a:srgbClr val="000066"/>
                </a:solidFill>
                <a:latin typeface="Times New Roman"/>
                <a:cs typeface="Times New Roman"/>
              </a:rPr>
              <a:t>+ </a:t>
            </a:r>
            <a:r>
              <a:rPr sz="3200" spc="-60" dirty="0">
                <a:solidFill>
                  <a:srgbClr val="000066"/>
                </a:solidFill>
                <a:latin typeface="Times New Roman"/>
                <a:cs typeface="Times New Roman"/>
              </a:rPr>
              <a:t>2x </a:t>
            </a:r>
            <a:r>
              <a:rPr sz="3200" spc="-40" dirty="0">
                <a:solidFill>
                  <a:srgbClr val="000066"/>
                </a:solidFill>
                <a:latin typeface="Times New Roman"/>
                <a:cs typeface="Times New Roman"/>
              </a:rPr>
              <a:t>+</a:t>
            </a:r>
            <a:r>
              <a:rPr sz="3200" spc="-35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30" dirty="0">
                <a:solidFill>
                  <a:srgbClr val="000066"/>
                </a:solidFill>
                <a:latin typeface="Times New Roman"/>
                <a:cs typeface="Times New Roman"/>
              </a:rPr>
              <a:t>6</a:t>
            </a:r>
            <a:endParaRPr sz="3200">
              <a:latin typeface="Times New Roman"/>
              <a:cs typeface="Times New Roman"/>
            </a:endParaRPr>
          </a:p>
          <a:p>
            <a:pPr marL="259079" indent="-220979">
              <a:lnSpc>
                <a:spcPct val="100000"/>
              </a:lnSpc>
              <a:buChar char="•"/>
              <a:tabLst>
                <a:tab pos="259079" algn="l"/>
              </a:tabLst>
            </a:pPr>
            <a:r>
              <a:rPr sz="3200" spc="55" dirty="0">
                <a:solidFill>
                  <a:srgbClr val="000066"/>
                </a:solidFill>
                <a:latin typeface="Times New Roman"/>
                <a:cs typeface="Times New Roman"/>
              </a:rPr>
              <a:t>p2(x) </a:t>
            </a:r>
            <a:r>
              <a:rPr sz="3200" spc="-40" dirty="0">
                <a:solidFill>
                  <a:srgbClr val="000066"/>
                </a:solidFill>
                <a:latin typeface="Times New Roman"/>
                <a:cs typeface="Times New Roman"/>
              </a:rPr>
              <a:t>= </a:t>
            </a:r>
            <a:r>
              <a:rPr sz="3200" spc="-95" dirty="0">
                <a:solidFill>
                  <a:srgbClr val="000066"/>
                </a:solidFill>
                <a:latin typeface="Times New Roman"/>
                <a:cs typeface="Times New Roman"/>
              </a:rPr>
              <a:t>23x</a:t>
            </a:r>
            <a:r>
              <a:rPr sz="3150" b="1" spc="-142" baseline="25132" dirty="0">
                <a:solidFill>
                  <a:srgbClr val="000066"/>
                </a:solidFill>
                <a:latin typeface="Arial"/>
                <a:cs typeface="Arial"/>
              </a:rPr>
              <a:t>4 </a:t>
            </a:r>
            <a:r>
              <a:rPr sz="3200" spc="-40" dirty="0">
                <a:solidFill>
                  <a:srgbClr val="000066"/>
                </a:solidFill>
                <a:latin typeface="Times New Roman"/>
                <a:cs typeface="Times New Roman"/>
              </a:rPr>
              <a:t>+ </a:t>
            </a:r>
            <a:r>
              <a:rPr sz="3200" spc="-180" dirty="0">
                <a:solidFill>
                  <a:srgbClr val="000066"/>
                </a:solidFill>
                <a:latin typeface="Times New Roman"/>
                <a:cs typeface="Times New Roman"/>
              </a:rPr>
              <a:t>18x </a:t>
            </a:r>
            <a:r>
              <a:rPr sz="3200" spc="85" dirty="0">
                <a:solidFill>
                  <a:srgbClr val="000066"/>
                </a:solidFill>
                <a:latin typeface="Times New Roman"/>
                <a:cs typeface="Times New Roman"/>
              </a:rPr>
              <a:t>-</a:t>
            </a:r>
            <a:r>
              <a:rPr sz="3200" spc="-1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-140" dirty="0">
                <a:solidFill>
                  <a:srgbClr val="000066"/>
                </a:solidFill>
                <a:latin typeface="Times New Roman"/>
                <a:cs typeface="Times New Roman"/>
              </a:rPr>
              <a:t>3</a:t>
            </a:r>
            <a:endParaRPr sz="3200">
              <a:latin typeface="Times New Roman"/>
              <a:cs typeface="Times New Roman"/>
            </a:endParaRPr>
          </a:p>
          <a:p>
            <a:pPr marL="1028700">
              <a:lnSpc>
                <a:spcPct val="100000"/>
              </a:lnSpc>
              <a:spcBef>
                <a:spcPts val="1960"/>
              </a:spcBef>
            </a:pPr>
            <a:r>
              <a:rPr sz="2400" spc="-40" dirty="0">
                <a:latin typeface="Times New Roman"/>
                <a:cs typeface="Times New Roman"/>
              </a:rPr>
              <a:t>p1(x)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56629" y="3061842"/>
            <a:ext cx="715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5" dirty="0">
                <a:latin typeface="Times New Roman"/>
                <a:cs typeface="Times New Roman"/>
              </a:rPr>
              <a:t>p2(x)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4040" y="1348866"/>
            <a:ext cx="7468234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marR="17780">
              <a:lnSpc>
                <a:spcPct val="100000"/>
              </a:lnSpc>
              <a:spcBef>
                <a:spcPts val="105"/>
              </a:spcBef>
              <a:buSzPct val="96875"/>
              <a:buChar char="•"/>
              <a:tabLst>
                <a:tab pos="179070" algn="l"/>
              </a:tabLst>
            </a:pPr>
            <a:r>
              <a:rPr sz="3200" spc="80" dirty="0">
                <a:latin typeface="Times New Roman"/>
                <a:cs typeface="Times New Roman"/>
              </a:rPr>
              <a:t>This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30" dirty="0">
                <a:latin typeface="Times New Roman"/>
                <a:cs typeface="Times New Roman"/>
              </a:rPr>
              <a:t>is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45" dirty="0">
                <a:latin typeface="Times New Roman"/>
                <a:cs typeface="Times New Roman"/>
              </a:rPr>
              <a:t>why</a:t>
            </a:r>
            <a:r>
              <a:rPr sz="3200" spc="-170" dirty="0">
                <a:latin typeface="Times New Roman"/>
                <a:cs typeface="Times New Roman"/>
              </a:rPr>
              <a:t> </a:t>
            </a:r>
            <a:r>
              <a:rPr sz="3200" spc="60" dirty="0">
                <a:latin typeface="Times New Roman"/>
                <a:cs typeface="Times New Roman"/>
              </a:rPr>
              <a:t>arrays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35" dirty="0">
                <a:latin typeface="Times New Roman"/>
                <a:cs typeface="Times New Roman"/>
              </a:rPr>
              <a:t>aren’t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spc="105" dirty="0">
                <a:latin typeface="Times New Roman"/>
                <a:cs typeface="Times New Roman"/>
              </a:rPr>
              <a:t>good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155" dirty="0">
                <a:latin typeface="Times New Roman"/>
                <a:cs typeface="Times New Roman"/>
              </a:rPr>
              <a:t>to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140" dirty="0">
                <a:latin typeface="Times New Roman"/>
                <a:cs typeface="Times New Roman"/>
              </a:rPr>
              <a:t>represent  </a:t>
            </a:r>
            <a:r>
              <a:rPr sz="3200" spc="80" dirty="0">
                <a:latin typeface="Times New Roman"/>
                <a:cs typeface="Times New Roman"/>
              </a:rPr>
              <a:t>polynomials: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271780" indent="-220979">
              <a:lnSpc>
                <a:spcPct val="100000"/>
              </a:lnSpc>
              <a:buChar char="•"/>
              <a:tabLst>
                <a:tab pos="271780" algn="l"/>
              </a:tabLst>
            </a:pPr>
            <a:r>
              <a:rPr sz="3200" spc="40" dirty="0">
                <a:solidFill>
                  <a:srgbClr val="000066"/>
                </a:solidFill>
                <a:latin typeface="Times New Roman"/>
                <a:cs typeface="Times New Roman"/>
              </a:rPr>
              <a:t>p3(x) </a:t>
            </a:r>
            <a:r>
              <a:rPr sz="3200" spc="-40" dirty="0">
                <a:solidFill>
                  <a:srgbClr val="000066"/>
                </a:solidFill>
                <a:latin typeface="Times New Roman"/>
                <a:cs typeface="Times New Roman"/>
              </a:rPr>
              <a:t>= </a:t>
            </a:r>
            <a:r>
              <a:rPr sz="3200" spc="-215" dirty="0">
                <a:solidFill>
                  <a:srgbClr val="000066"/>
                </a:solidFill>
                <a:latin typeface="Times New Roman"/>
                <a:cs typeface="Times New Roman"/>
              </a:rPr>
              <a:t>16x</a:t>
            </a:r>
            <a:r>
              <a:rPr sz="3150" b="1" spc="-322" baseline="25132" dirty="0">
                <a:solidFill>
                  <a:srgbClr val="000066"/>
                </a:solidFill>
                <a:latin typeface="Arial"/>
                <a:cs typeface="Arial"/>
              </a:rPr>
              <a:t>21 </a:t>
            </a:r>
            <a:r>
              <a:rPr sz="3200" spc="85" dirty="0">
                <a:solidFill>
                  <a:srgbClr val="000066"/>
                </a:solidFill>
                <a:latin typeface="Times New Roman"/>
                <a:cs typeface="Times New Roman"/>
              </a:rPr>
              <a:t>- </a:t>
            </a:r>
            <a:r>
              <a:rPr sz="3200" spc="-125" dirty="0">
                <a:solidFill>
                  <a:srgbClr val="000066"/>
                </a:solidFill>
                <a:latin typeface="Times New Roman"/>
                <a:cs typeface="Times New Roman"/>
              </a:rPr>
              <a:t>3x</a:t>
            </a:r>
            <a:r>
              <a:rPr sz="3150" b="1" spc="-187" baseline="25132" dirty="0">
                <a:solidFill>
                  <a:srgbClr val="000066"/>
                </a:solidFill>
                <a:latin typeface="Arial"/>
                <a:cs typeface="Arial"/>
              </a:rPr>
              <a:t>5 </a:t>
            </a:r>
            <a:r>
              <a:rPr sz="3200" spc="-40" dirty="0">
                <a:solidFill>
                  <a:srgbClr val="000066"/>
                </a:solidFill>
                <a:latin typeface="Times New Roman"/>
                <a:cs typeface="Times New Roman"/>
              </a:rPr>
              <a:t>+ </a:t>
            </a:r>
            <a:r>
              <a:rPr sz="3200" spc="-60" dirty="0">
                <a:solidFill>
                  <a:srgbClr val="000066"/>
                </a:solidFill>
                <a:latin typeface="Times New Roman"/>
                <a:cs typeface="Times New Roman"/>
              </a:rPr>
              <a:t>2x </a:t>
            </a:r>
            <a:r>
              <a:rPr sz="3200" spc="-40" dirty="0">
                <a:solidFill>
                  <a:srgbClr val="000066"/>
                </a:solidFill>
                <a:latin typeface="Times New Roman"/>
                <a:cs typeface="Times New Roman"/>
              </a:rPr>
              <a:t>+</a:t>
            </a:r>
            <a:r>
              <a:rPr sz="3200" spc="-15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30" dirty="0">
                <a:solidFill>
                  <a:srgbClr val="000066"/>
                </a:solidFill>
                <a:latin typeface="Times New Roman"/>
                <a:cs typeface="Times New Roman"/>
              </a:rPr>
              <a:t>6</a:t>
            </a:r>
            <a:endParaRPr sz="3200">
              <a:latin typeface="Times New Roman"/>
              <a:cs typeface="Times New Roman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55637" y="3871912"/>
          <a:ext cx="7591425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875"/>
                <a:gridCol w="777875"/>
                <a:gridCol w="774700"/>
                <a:gridCol w="777875"/>
                <a:gridCol w="777875"/>
                <a:gridCol w="777875"/>
                <a:gridCol w="1371600"/>
                <a:gridCol w="777875"/>
                <a:gridCol w="777875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00" spc="-5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605" dirty="0">
                          <a:latin typeface="Arial"/>
                          <a:cs typeface="Arial"/>
                        </a:rPr>
                        <a:t>…………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6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5247259" y="4572000"/>
            <a:ext cx="772795" cy="848360"/>
          </a:xfrm>
          <a:custGeom>
            <a:avLst/>
            <a:gdLst/>
            <a:ahLst/>
            <a:cxnLst/>
            <a:rect l="l" t="t" r="r" b="b"/>
            <a:pathLst>
              <a:path w="772795" h="848360">
                <a:moveTo>
                  <a:pt x="704333" y="53793"/>
                </a:moveTo>
                <a:lnTo>
                  <a:pt x="0" y="828547"/>
                </a:lnTo>
                <a:lnTo>
                  <a:pt x="21081" y="847852"/>
                </a:lnTo>
                <a:lnTo>
                  <a:pt x="725502" y="73015"/>
                </a:lnTo>
                <a:lnTo>
                  <a:pt x="704333" y="53793"/>
                </a:lnTo>
                <a:close/>
              </a:path>
              <a:path w="772795" h="848360">
                <a:moveTo>
                  <a:pt x="760372" y="43306"/>
                </a:moveTo>
                <a:lnTo>
                  <a:pt x="713866" y="43306"/>
                </a:lnTo>
                <a:lnTo>
                  <a:pt x="735076" y="62483"/>
                </a:lnTo>
                <a:lnTo>
                  <a:pt x="725502" y="73015"/>
                </a:lnTo>
                <a:lnTo>
                  <a:pt x="746632" y="92201"/>
                </a:lnTo>
                <a:lnTo>
                  <a:pt x="760372" y="43306"/>
                </a:lnTo>
                <a:close/>
              </a:path>
              <a:path w="772795" h="848360">
                <a:moveTo>
                  <a:pt x="713866" y="43306"/>
                </a:moveTo>
                <a:lnTo>
                  <a:pt x="704333" y="53793"/>
                </a:lnTo>
                <a:lnTo>
                  <a:pt x="725502" y="73015"/>
                </a:lnTo>
                <a:lnTo>
                  <a:pt x="735076" y="62483"/>
                </a:lnTo>
                <a:lnTo>
                  <a:pt x="713866" y="43306"/>
                </a:lnTo>
                <a:close/>
              </a:path>
              <a:path w="772795" h="848360">
                <a:moveTo>
                  <a:pt x="772540" y="0"/>
                </a:moveTo>
                <a:lnTo>
                  <a:pt x="683132" y="34543"/>
                </a:lnTo>
                <a:lnTo>
                  <a:pt x="704333" y="53793"/>
                </a:lnTo>
                <a:lnTo>
                  <a:pt x="713866" y="43306"/>
                </a:lnTo>
                <a:lnTo>
                  <a:pt x="760372" y="43306"/>
                </a:lnTo>
                <a:lnTo>
                  <a:pt x="77254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08375" y="5424627"/>
            <a:ext cx="2608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WASTE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SPACE!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2140" y="1213865"/>
            <a:ext cx="777113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3679" indent="-220979">
              <a:lnSpc>
                <a:spcPct val="100000"/>
              </a:lnSpc>
              <a:spcBef>
                <a:spcPts val="105"/>
              </a:spcBef>
              <a:buChar char="•"/>
              <a:tabLst>
                <a:tab pos="233679" algn="l"/>
              </a:tabLst>
            </a:pPr>
            <a:r>
              <a:rPr sz="3200" spc="75" dirty="0">
                <a:latin typeface="Times New Roman"/>
                <a:cs typeface="Times New Roman"/>
              </a:rPr>
              <a:t>Advantages </a:t>
            </a:r>
            <a:r>
              <a:rPr sz="3200" spc="25" dirty="0">
                <a:latin typeface="Times New Roman"/>
                <a:cs typeface="Times New Roman"/>
              </a:rPr>
              <a:t>of </a:t>
            </a:r>
            <a:r>
              <a:rPr sz="3200" spc="110" dirty="0">
                <a:latin typeface="Times New Roman"/>
                <a:cs typeface="Times New Roman"/>
              </a:rPr>
              <a:t>using </a:t>
            </a:r>
            <a:r>
              <a:rPr sz="3200" spc="190" dirty="0">
                <a:latin typeface="Times New Roman"/>
                <a:cs typeface="Times New Roman"/>
              </a:rPr>
              <a:t>an</a:t>
            </a:r>
            <a:r>
              <a:rPr sz="3200" spc="-5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Array: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686435" lvl="1" indent="-217170">
              <a:lnSpc>
                <a:spcPct val="100000"/>
              </a:lnSpc>
              <a:buChar char="•"/>
              <a:tabLst>
                <a:tab pos="687070" algn="l"/>
              </a:tabLst>
            </a:pPr>
            <a:r>
              <a:rPr sz="3200" spc="75" dirty="0">
                <a:solidFill>
                  <a:srgbClr val="000066"/>
                </a:solidFill>
                <a:latin typeface="Times New Roman"/>
                <a:cs typeface="Times New Roman"/>
              </a:rPr>
              <a:t>only</a:t>
            </a:r>
            <a:r>
              <a:rPr sz="3200" spc="-1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05" dirty="0">
                <a:solidFill>
                  <a:srgbClr val="000066"/>
                </a:solidFill>
                <a:latin typeface="Times New Roman"/>
                <a:cs typeface="Times New Roman"/>
              </a:rPr>
              <a:t>good</a:t>
            </a:r>
            <a:r>
              <a:rPr sz="3200" spc="-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65" dirty="0">
                <a:solidFill>
                  <a:srgbClr val="000066"/>
                </a:solidFill>
                <a:latin typeface="Times New Roman"/>
                <a:cs typeface="Times New Roman"/>
              </a:rPr>
              <a:t>for</a:t>
            </a:r>
            <a:r>
              <a:rPr sz="3200" spc="-1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35" dirty="0">
                <a:solidFill>
                  <a:srgbClr val="000066"/>
                </a:solidFill>
                <a:latin typeface="Times New Roman"/>
                <a:cs typeface="Times New Roman"/>
              </a:rPr>
              <a:t>non-sparse</a:t>
            </a:r>
            <a:r>
              <a:rPr sz="3200" spc="-1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85" dirty="0">
                <a:solidFill>
                  <a:srgbClr val="000066"/>
                </a:solidFill>
                <a:latin typeface="Times New Roman"/>
                <a:cs typeface="Times New Roman"/>
              </a:rPr>
              <a:t>polynomials.</a:t>
            </a:r>
            <a:endParaRPr sz="3200">
              <a:latin typeface="Times New Roman"/>
              <a:cs typeface="Times New Roman"/>
            </a:endParaRPr>
          </a:p>
          <a:p>
            <a:pPr marL="686435" lvl="1" indent="-217170">
              <a:lnSpc>
                <a:spcPct val="100000"/>
              </a:lnSpc>
              <a:buChar char="•"/>
              <a:tabLst>
                <a:tab pos="687070" algn="l"/>
              </a:tabLst>
            </a:pPr>
            <a:r>
              <a:rPr sz="3200" spc="95" dirty="0">
                <a:solidFill>
                  <a:srgbClr val="000066"/>
                </a:solidFill>
                <a:latin typeface="Times New Roman"/>
                <a:cs typeface="Times New Roman"/>
              </a:rPr>
              <a:t>ease</a:t>
            </a:r>
            <a:r>
              <a:rPr sz="3200" spc="-15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25" dirty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sz="32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90" dirty="0">
                <a:solidFill>
                  <a:srgbClr val="000066"/>
                </a:solidFill>
                <a:latin typeface="Times New Roman"/>
                <a:cs typeface="Times New Roman"/>
              </a:rPr>
              <a:t>storage</a:t>
            </a:r>
            <a:r>
              <a:rPr sz="3200" spc="-1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200" dirty="0">
                <a:solidFill>
                  <a:srgbClr val="000066"/>
                </a:solidFill>
                <a:latin typeface="Times New Roman"/>
                <a:cs typeface="Times New Roman"/>
              </a:rPr>
              <a:t>and</a:t>
            </a:r>
            <a:r>
              <a:rPr sz="3200" spc="-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80" dirty="0">
                <a:solidFill>
                  <a:srgbClr val="000066"/>
                </a:solidFill>
                <a:latin typeface="Times New Roman"/>
                <a:cs typeface="Times New Roman"/>
              </a:rPr>
              <a:t>retrieval.</a:t>
            </a:r>
            <a:endParaRPr sz="3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0066"/>
              </a:buClr>
              <a:buFont typeface="Times New Roman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sz="3200" spc="90" dirty="0">
                <a:latin typeface="Times New Roman"/>
                <a:cs typeface="Times New Roman"/>
              </a:rPr>
              <a:t>Disadvantages </a:t>
            </a:r>
            <a:r>
              <a:rPr sz="3200" spc="25" dirty="0">
                <a:latin typeface="Times New Roman"/>
                <a:cs typeface="Times New Roman"/>
              </a:rPr>
              <a:t>of </a:t>
            </a:r>
            <a:r>
              <a:rPr sz="3200" spc="110" dirty="0">
                <a:latin typeface="Times New Roman"/>
                <a:cs typeface="Times New Roman"/>
              </a:rPr>
              <a:t>using </a:t>
            </a:r>
            <a:r>
              <a:rPr sz="3200" spc="190" dirty="0">
                <a:latin typeface="Times New Roman"/>
                <a:cs typeface="Times New Roman"/>
              </a:rPr>
              <a:t>an</a:t>
            </a:r>
            <a:r>
              <a:rPr sz="3200" spc="-5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Array: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697230" lvl="1" indent="-227329">
              <a:lnSpc>
                <a:spcPct val="100000"/>
              </a:lnSpc>
              <a:buChar char="•"/>
              <a:tabLst>
                <a:tab pos="697230" algn="l"/>
              </a:tabLst>
            </a:pPr>
            <a:r>
              <a:rPr sz="3200" spc="70" dirty="0">
                <a:solidFill>
                  <a:srgbClr val="000066"/>
                </a:solidFill>
                <a:latin typeface="Times New Roman"/>
                <a:cs typeface="Times New Roman"/>
              </a:rPr>
              <a:t>have</a:t>
            </a:r>
            <a:r>
              <a:rPr sz="3200" spc="-1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60" dirty="0">
                <a:solidFill>
                  <a:srgbClr val="000066"/>
                </a:solidFill>
                <a:latin typeface="Times New Roman"/>
                <a:cs typeface="Times New Roman"/>
              </a:rPr>
              <a:t>to</a:t>
            </a:r>
            <a:r>
              <a:rPr sz="3200" spc="-1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90" dirty="0">
                <a:solidFill>
                  <a:srgbClr val="000066"/>
                </a:solidFill>
                <a:latin typeface="Times New Roman"/>
                <a:cs typeface="Times New Roman"/>
              </a:rPr>
              <a:t>allocate</a:t>
            </a:r>
            <a:r>
              <a:rPr sz="3200" spc="-15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70" dirty="0">
                <a:solidFill>
                  <a:srgbClr val="000066"/>
                </a:solidFill>
                <a:latin typeface="Times New Roman"/>
                <a:cs typeface="Times New Roman"/>
              </a:rPr>
              <a:t>array</a:t>
            </a:r>
            <a:r>
              <a:rPr sz="3200" spc="-15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70" dirty="0">
                <a:solidFill>
                  <a:srgbClr val="000066"/>
                </a:solidFill>
                <a:latin typeface="Times New Roman"/>
                <a:cs typeface="Times New Roman"/>
              </a:rPr>
              <a:t>size</a:t>
            </a:r>
            <a:r>
              <a:rPr sz="3200" spc="-1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65" dirty="0">
                <a:solidFill>
                  <a:srgbClr val="000066"/>
                </a:solidFill>
                <a:latin typeface="Times New Roman"/>
                <a:cs typeface="Times New Roman"/>
              </a:rPr>
              <a:t>ahead</a:t>
            </a:r>
            <a:r>
              <a:rPr sz="3200" spc="-1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30" dirty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sz="3200" spc="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30" dirty="0">
                <a:solidFill>
                  <a:srgbClr val="000066"/>
                </a:solidFill>
                <a:latin typeface="Times New Roman"/>
                <a:cs typeface="Times New Roman"/>
              </a:rPr>
              <a:t>time.</a:t>
            </a:r>
            <a:endParaRPr sz="3200">
              <a:latin typeface="Times New Roman"/>
              <a:cs typeface="Times New Roman"/>
            </a:endParaRPr>
          </a:p>
          <a:p>
            <a:pPr marL="469900" marR="5080" lvl="1">
              <a:lnSpc>
                <a:spcPct val="100000"/>
              </a:lnSpc>
              <a:buChar char="•"/>
              <a:tabLst>
                <a:tab pos="697230" algn="l"/>
              </a:tabLst>
            </a:pPr>
            <a:r>
              <a:rPr sz="3200" spc="135" dirty="0">
                <a:solidFill>
                  <a:srgbClr val="000066"/>
                </a:solidFill>
                <a:latin typeface="Times New Roman"/>
                <a:cs typeface="Times New Roman"/>
              </a:rPr>
              <a:t>huge </a:t>
            </a:r>
            <a:r>
              <a:rPr sz="3200" spc="70" dirty="0">
                <a:solidFill>
                  <a:srgbClr val="000066"/>
                </a:solidFill>
                <a:latin typeface="Times New Roman"/>
                <a:cs typeface="Times New Roman"/>
              </a:rPr>
              <a:t>array </a:t>
            </a:r>
            <a:r>
              <a:rPr sz="3200" spc="65" dirty="0">
                <a:solidFill>
                  <a:srgbClr val="000066"/>
                </a:solidFill>
                <a:latin typeface="Times New Roman"/>
                <a:cs typeface="Times New Roman"/>
              </a:rPr>
              <a:t>size </a:t>
            </a:r>
            <a:r>
              <a:rPr sz="3200" spc="135" dirty="0">
                <a:solidFill>
                  <a:srgbClr val="000066"/>
                </a:solidFill>
                <a:latin typeface="Times New Roman"/>
                <a:cs typeface="Times New Roman"/>
              </a:rPr>
              <a:t>required </a:t>
            </a:r>
            <a:r>
              <a:rPr sz="3200" spc="65" dirty="0">
                <a:solidFill>
                  <a:srgbClr val="000066"/>
                </a:solidFill>
                <a:latin typeface="Times New Roman"/>
                <a:cs typeface="Times New Roman"/>
              </a:rPr>
              <a:t>for </a:t>
            </a:r>
            <a:r>
              <a:rPr sz="3200" spc="110" dirty="0">
                <a:solidFill>
                  <a:srgbClr val="000066"/>
                </a:solidFill>
                <a:latin typeface="Times New Roman"/>
                <a:cs typeface="Times New Roman"/>
              </a:rPr>
              <a:t>sparse  </a:t>
            </a:r>
            <a:r>
              <a:rPr sz="3200" spc="85" dirty="0">
                <a:solidFill>
                  <a:srgbClr val="000066"/>
                </a:solidFill>
                <a:latin typeface="Times New Roman"/>
                <a:cs typeface="Times New Roman"/>
              </a:rPr>
              <a:t>polynomials.</a:t>
            </a:r>
            <a:r>
              <a:rPr sz="3200" spc="-6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00" dirty="0">
                <a:solidFill>
                  <a:srgbClr val="000066"/>
                </a:solidFill>
                <a:latin typeface="Times New Roman"/>
                <a:cs typeface="Times New Roman"/>
              </a:rPr>
              <a:t>Waste</a:t>
            </a:r>
            <a:r>
              <a:rPr sz="3200" spc="-16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25" dirty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sz="32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90" dirty="0">
                <a:solidFill>
                  <a:srgbClr val="000066"/>
                </a:solidFill>
                <a:latin typeface="Times New Roman"/>
                <a:cs typeface="Times New Roman"/>
              </a:rPr>
              <a:t>space</a:t>
            </a:r>
            <a:r>
              <a:rPr sz="3200" spc="-1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200" dirty="0">
                <a:solidFill>
                  <a:srgbClr val="000066"/>
                </a:solidFill>
                <a:latin typeface="Times New Roman"/>
                <a:cs typeface="Times New Roman"/>
              </a:rPr>
              <a:t>and</a:t>
            </a:r>
            <a:r>
              <a:rPr sz="3200" spc="-5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60" dirty="0">
                <a:solidFill>
                  <a:srgbClr val="000066"/>
                </a:solidFill>
                <a:latin typeface="Times New Roman"/>
                <a:cs typeface="Times New Roman"/>
              </a:rPr>
              <a:t>runtime.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1030" y="0"/>
            <a:ext cx="9146540" cy="1021715"/>
            <a:chOff x="-1030" y="0"/>
            <a:chExt cx="9146540" cy="1021715"/>
          </a:xfrm>
        </p:grpSpPr>
        <p:sp>
          <p:nvSpPr>
            <p:cNvPr id="7" name="object 7"/>
            <p:cNvSpPr/>
            <p:nvPr/>
          </p:nvSpPr>
          <p:spPr>
            <a:xfrm>
              <a:off x="-1030" y="0"/>
              <a:ext cx="9146173" cy="10214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4736" y="891158"/>
              <a:ext cx="2993390" cy="26034"/>
            </a:xfrm>
            <a:custGeom>
              <a:avLst/>
              <a:gdLst/>
              <a:ahLst/>
              <a:cxnLst/>
              <a:rect l="l" t="t" r="r" b="b"/>
              <a:pathLst>
                <a:path w="2993390" h="26034">
                  <a:moveTo>
                    <a:pt x="120396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20396" y="25908"/>
                  </a:lnTo>
                  <a:lnTo>
                    <a:pt x="120396" y="0"/>
                  </a:lnTo>
                  <a:close/>
                </a:path>
                <a:path w="2993390" h="26034">
                  <a:moveTo>
                    <a:pt x="2993123" y="0"/>
                  </a:moveTo>
                  <a:lnTo>
                    <a:pt x="2868168" y="0"/>
                  </a:lnTo>
                  <a:lnTo>
                    <a:pt x="2868168" y="25908"/>
                  </a:lnTo>
                  <a:lnTo>
                    <a:pt x="2993123" y="25908"/>
                  </a:lnTo>
                  <a:lnTo>
                    <a:pt x="2993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0840" y="332993"/>
            <a:ext cx="6917690" cy="3175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165" indent="-279400">
              <a:lnSpc>
                <a:spcPct val="100000"/>
              </a:lnSpc>
              <a:spcBef>
                <a:spcPts val="95"/>
              </a:spcBef>
              <a:buClr>
                <a:srgbClr val="E1D600"/>
              </a:buClr>
              <a:buFont typeface="Times New Roman"/>
              <a:buChar char="•"/>
              <a:tabLst>
                <a:tab pos="304800" algn="l"/>
              </a:tabLst>
            </a:pPr>
            <a:r>
              <a:rPr sz="4000" b="1" u="heavy" spc="2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Polynomial</a:t>
            </a:r>
            <a:r>
              <a:rPr sz="4000" b="1" spc="-16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4000" b="1" u="heavy" spc="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Arial"/>
                <a:cs typeface="Arial"/>
              </a:rPr>
              <a:t>Representation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1D600"/>
              </a:buClr>
              <a:buFont typeface="Times New Roman"/>
              <a:buChar char="•"/>
            </a:pPr>
            <a:endParaRPr sz="4000">
              <a:latin typeface="Arial"/>
              <a:cs typeface="Arial"/>
            </a:endParaRPr>
          </a:p>
          <a:p>
            <a:pPr marL="480695" lvl="1" indent="-227329">
              <a:lnSpc>
                <a:spcPct val="100000"/>
              </a:lnSpc>
              <a:buChar char="•"/>
              <a:tabLst>
                <a:tab pos="481330" algn="l"/>
              </a:tabLst>
            </a:pPr>
            <a:r>
              <a:rPr sz="3200" spc="75" dirty="0">
                <a:latin typeface="Times New Roman"/>
                <a:cs typeface="Times New Roman"/>
              </a:rPr>
              <a:t>Linked </a:t>
            </a:r>
            <a:r>
              <a:rPr sz="3200" spc="80" dirty="0">
                <a:latin typeface="Times New Roman"/>
                <a:cs typeface="Times New Roman"/>
              </a:rPr>
              <a:t>list</a:t>
            </a:r>
            <a:r>
              <a:rPr sz="3200" spc="-170" dirty="0">
                <a:latin typeface="Times New Roman"/>
                <a:cs typeface="Times New Roman"/>
              </a:rPr>
              <a:t> </a:t>
            </a:r>
            <a:r>
              <a:rPr sz="3200" spc="145" dirty="0">
                <a:latin typeface="Times New Roman"/>
                <a:cs typeface="Times New Roman"/>
              </a:rPr>
              <a:t>Implementation:</a:t>
            </a:r>
            <a:endParaRPr sz="3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474980" lvl="1" indent="-220979">
              <a:lnSpc>
                <a:spcPct val="100000"/>
              </a:lnSpc>
              <a:buChar char="•"/>
              <a:tabLst>
                <a:tab pos="474980" algn="l"/>
              </a:tabLst>
            </a:pPr>
            <a:r>
              <a:rPr sz="3200" spc="-50" dirty="0">
                <a:solidFill>
                  <a:srgbClr val="000066"/>
                </a:solidFill>
                <a:latin typeface="Times New Roman"/>
                <a:cs typeface="Times New Roman"/>
              </a:rPr>
              <a:t>p1(x) </a:t>
            </a:r>
            <a:r>
              <a:rPr sz="3200" spc="-40" dirty="0">
                <a:solidFill>
                  <a:srgbClr val="000066"/>
                </a:solidFill>
                <a:latin typeface="Times New Roman"/>
                <a:cs typeface="Times New Roman"/>
              </a:rPr>
              <a:t>= </a:t>
            </a:r>
            <a:r>
              <a:rPr sz="3200" spc="-80" dirty="0">
                <a:solidFill>
                  <a:srgbClr val="000066"/>
                </a:solidFill>
                <a:latin typeface="Times New Roman"/>
                <a:cs typeface="Times New Roman"/>
              </a:rPr>
              <a:t>23x</a:t>
            </a:r>
            <a:r>
              <a:rPr sz="3150" b="1" spc="-120" baseline="25132" dirty="0">
                <a:solidFill>
                  <a:srgbClr val="000066"/>
                </a:solidFill>
                <a:latin typeface="Arial"/>
                <a:cs typeface="Arial"/>
              </a:rPr>
              <a:t>9 </a:t>
            </a:r>
            <a:r>
              <a:rPr sz="3200" spc="-40" dirty="0">
                <a:solidFill>
                  <a:srgbClr val="000066"/>
                </a:solidFill>
                <a:latin typeface="Times New Roman"/>
                <a:cs typeface="Times New Roman"/>
              </a:rPr>
              <a:t>+ </a:t>
            </a:r>
            <a:r>
              <a:rPr sz="3200" spc="-180" dirty="0">
                <a:solidFill>
                  <a:srgbClr val="000066"/>
                </a:solidFill>
                <a:latin typeface="Times New Roman"/>
                <a:cs typeface="Times New Roman"/>
              </a:rPr>
              <a:t>18x</a:t>
            </a:r>
            <a:r>
              <a:rPr sz="3150" b="1" spc="-270" baseline="25132" dirty="0">
                <a:solidFill>
                  <a:srgbClr val="000066"/>
                </a:solidFill>
                <a:latin typeface="Arial"/>
                <a:cs typeface="Arial"/>
              </a:rPr>
              <a:t>7 </a:t>
            </a:r>
            <a:r>
              <a:rPr sz="3200" spc="-40" dirty="0">
                <a:solidFill>
                  <a:srgbClr val="000066"/>
                </a:solidFill>
                <a:latin typeface="Times New Roman"/>
                <a:cs typeface="Times New Roman"/>
              </a:rPr>
              <a:t>+ </a:t>
            </a:r>
            <a:r>
              <a:rPr sz="3200" spc="-140" dirty="0">
                <a:solidFill>
                  <a:srgbClr val="000066"/>
                </a:solidFill>
                <a:latin typeface="Times New Roman"/>
                <a:cs typeface="Times New Roman"/>
              </a:rPr>
              <a:t>41x</a:t>
            </a:r>
            <a:r>
              <a:rPr sz="3150" b="1" spc="-209" baseline="25132" dirty="0">
                <a:solidFill>
                  <a:srgbClr val="000066"/>
                </a:solidFill>
                <a:latin typeface="Arial"/>
                <a:cs typeface="Arial"/>
              </a:rPr>
              <a:t>6 </a:t>
            </a:r>
            <a:r>
              <a:rPr sz="3200" spc="-40" dirty="0">
                <a:solidFill>
                  <a:srgbClr val="000066"/>
                </a:solidFill>
                <a:latin typeface="Times New Roman"/>
                <a:cs typeface="Times New Roman"/>
              </a:rPr>
              <a:t>+ </a:t>
            </a:r>
            <a:r>
              <a:rPr sz="3200" spc="-155" dirty="0">
                <a:solidFill>
                  <a:srgbClr val="000066"/>
                </a:solidFill>
                <a:latin typeface="Times New Roman"/>
                <a:cs typeface="Times New Roman"/>
              </a:rPr>
              <a:t>163x</a:t>
            </a:r>
            <a:r>
              <a:rPr sz="3150" b="1" spc="-232" baseline="25132" dirty="0">
                <a:solidFill>
                  <a:srgbClr val="000066"/>
                </a:solidFill>
                <a:latin typeface="Arial"/>
                <a:cs typeface="Arial"/>
              </a:rPr>
              <a:t>4 </a:t>
            </a:r>
            <a:r>
              <a:rPr sz="3200" spc="-40" dirty="0">
                <a:solidFill>
                  <a:srgbClr val="000066"/>
                </a:solidFill>
                <a:latin typeface="Times New Roman"/>
                <a:cs typeface="Times New Roman"/>
              </a:rPr>
              <a:t>+</a:t>
            </a:r>
            <a:r>
              <a:rPr sz="3200" spc="-229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-140" dirty="0">
                <a:solidFill>
                  <a:srgbClr val="000066"/>
                </a:solidFill>
                <a:latin typeface="Times New Roman"/>
                <a:cs typeface="Times New Roman"/>
              </a:rPr>
              <a:t>3</a:t>
            </a:r>
            <a:endParaRPr sz="3200">
              <a:latin typeface="Times New Roman"/>
              <a:cs typeface="Times New Roman"/>
            </a:endParaRPr>
          </a:p>
          <a:p>
            <a:pPr marL="474980" lvl="1" indent="-220979">
              <a:lnSpc>
                <a:spcPct val="100000"/>
              </a:lnSpc>
              <a:buChar char="•"/>
              <a:tabLst>
                <a:tab pos="474980" algn="l"/>
              </a:tabLst>
            </a:pPr>
            <a:r>
              <a:rPr sz="3200" spc="55" dirty="0">
                <a:solidFill>
                  <a:srgbClr val="000066"/>
                </a:solidFill>
                <a:latin typeface="Times New Roman"/>
                <a:cs typeface="Times New Roman"/>
              </a:rPr>
              <a:t>p2(x) </a:t>
            </a:r>
            <a:r>
              <a:rPr sz="3200" spc="-40" dirty="0">
                <a:solidFill>
                  <a:srgbClr val="000066"/>
                </a:solidFill>
                <a:latin typeface="Times New Roman"/>
                <a:cs typeface="Times New Roman"/>
              </a:rPr>
              <a:t>= </a:t>
            </a:r>
            <a:r>
              <a:rPr sz="3200" spc="10" dirty="0">
                <a:solidFill>
                  <a:srgbClr val="000066"/>
                </a:solidFill>
                <a:latin typeface="Times New Roman"/>
                <a:cs typeface="Times New Roman"/>
              </a:rPr>
              <a:t>4x</a:t>
            </a:r>
            <a:r>
              <a:rPr sz="3150" b="1" spc="15" baseline="25132" dirty="0">
                <a:solidFill>
                  <a:srgbClr val="000066"/>
                </a:solidFill>
                <a:latin typeface="Arial"/>
                <a:cs typeface="Arial"/>
              </a:rPr>
              <a:t>6 </a:t>
            </a:r>
            <a:r>
              <a:rPr sz="3200" spc="-40" dirty="0">
                <a:solidFill>
                  <a:srgbClr val="000066"/>
                </a:solidFill>
                <a:latin typeface="Times New Roman"/>
                <a:cs typeface="Times New Roman"/>
              </a:rPr>
              <a:t>+ </a:t>
            </a:r>
            <a:r>
              <a:rPr sz="3200" spc="-150" dirty="0">
                <a:solidFill>
                  <a:srgbClr val="000066"/>
                </a:solidFill>
                <a:latin typeface="Times New Roman"/>
                <a:cs typeface="Times New Roman"/>
              </a:rPr>
              <a:t>10x</a:t>
            </a:r>
            <a:r>
              <a:rPr sz="3150" b="1" spc="-225" baseline="25132" dirty="0">
                <a:solidFill>
                  <a:srgbClr val="000066"/>
                </a:solidFill>
                <a:latin typeface="Arial"/>
                <a:cs typeface="Arial"/>
              </a:rPr>
              <a:t>4 </a:t>
            </a:r>
            <a:r>
              <a:rPr sz="3200" spc="-40" dirty="0">
                <a:solidFill>
                  <a:srgbClr val="000066"/>
                </a:solidFill>
                <a:latin typeface="Times New Roman"/>
                <a:cs typeface="Times New Roman"/>
              </a:rPr>
              <a:t>+ </a:t>
            </a:r>
            <a:r>
              <a:rPr sz="3200" spc="-240" dirty="0">
                <a:solidFill>
                  <a:srgbClr val="000066"/>
                </a:solidFill>
                <a:latin typeface="Times New Roman"/>
                <a:cs typeface="Times New Roman"/>
              </a:rPr>
              <a:t>12x </a:t>
            </a:r>
            <a:r>
              <a:rPr sz="3200" spc="-40" dirty="0">
                <a:solidFill>
                  <a:srgbClr val="000066"/>
                </a:solidFill>
                <a:latin typeface="Times New Roman"/>
                <a:cs typeface="Times New Roman"/>
              </a:rPr>
              <a:t>+</a:t>
            </a:r>
            <a:r>
              <a:rPr sz="3200" spc="3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14" dirty="0">
                <a:solidFill>
                  <a:srgbClr val="000066"/>
                </a:solidFill>
                <a:latin typeface="Times New Roman"/>
                <a:cs typeface="Times New Roman"/>
              </a:rPr>
              <a:t>8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47725" y="4032250"/>
            <a:ext cx="4356100" cy="622300"/>
            <a:chOff x="847725" y="4032250"/>
            <a:chExt cx="4356100" cy="622300"/>
          </a:xfrm>
        </p:grpSpPr>
        <p:sp>
          <p:nvSpPr>
            <p:cNvPr id="11" name="object 11"/>
            <p:cNvSpPr/>
            <p:nvPr/>
          </p:nvSpPr>
          <p:spPr>
            <a:xfrm>
              <a:off x="854075" y="4038600"/>
              <a:ext cx="1295400" cy="609600"/>
            </a:xfrm>
            <a:custGeom>
              <a:avLst/>
              <a:gdLst/>
              <a:ahLst/>
              <a:cxnLst/>
              <a:rect l="l" t="t" r="r" b="b"/>
              <a:pathLst>
                <a:path w="1295400" h="609600">
                  <a:moveTo>
                    <a:pt x="0" y="609600"/>
                  </a:moveTo>
                  <a:lnTo>
                    <a:pt x="1295400" y="60960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8875" y="4038600"/>
              <a:ext cx="687705" cy="609600"/>
            </a:xfrm>
            <a:custGeom>
              <a:avLst/>
              <a:gdLst/>
              <a:ahLst/>
              <a:cxnLst/>
              <a:rect l="l" t="t" r="r" b="b"/>
              <a:pathLst>
                <a:path w="687705" h="609600">
                  <a:moveTo>
                    <a:pt x="685800" y="0"/>
                  </a:moveTo>
                  <a:lnTo>
                    <a:pt x="687451" y="609600"/>
                  </a:lnTo>
                </a:path>
                <a:path w="687705" h="609600">
                  <a:moveTo>
                    <a:pt x="0" y="0"/>
                  </a:moveTo>
                  <a:lnTo>
                    <a:pt x="1587" y="6096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78075" y="4038600"/>
              <a:ext cx="1295400" cy="609600"/>
            </a:xfrm>
            <a:custGeom>
              <a:avLst/>
              <a:gdLst/>
              <a:ahLst/>
              <a:cxnLst/>
              <a:rect l="l" t="t" r="r" b="b"/>
              <a:pathLst>
                <a:path w="1295400" h="609600">
                  <a:moveTo>
                    <a:pt x="0" y="609600"/>
                  </a:moveTo>
                  <a:lnTo>
                    <a:pt x="1295400" y="60960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82875" y="4038600"/>
              <a:ext cx="687705" cy="609600"/>
            </a:xfrm>
            <a:custGeom>
              <a:avLst/>
              <a:gdLst/>
              <a:ahLst/>
              <a:cxnLst/>
              <a:rect l="l" t="t" r="r" b="b"/>
              <a:pathLst>
                <a:path w="687704" h="609600">
                  <a:moveTo>
                    <a:pt x="685800" y="0"/>
                  </a:moveTo>
                  <a:lnTo>
                    <a:pt x="687451" y="609600"/>
                  </a:lnTo>
                </a:path>
                <a:path w="687704" h="609600">
                  <a:moveTo>
                    <a:pt x="0" y="0"/>
                  </a:moveTo>
                  <a:lnTo>
                    <a:pt x="1650" y="6096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02075" y="4038600"/>
              <a:ext cx="1295400" cy="609600"/>
            </a:xfrm>
            <a:custGeom>
              <a:avLst/>
              <a:gdLst/>
              <a:ahLst/>
              <a:cxnLst/>
              <a:rect l="l" t="t" r="r" b="b"/>
              <a:pathLst>
                <a:path w="1295400" h="609600">
                  <a:moveTo>
                    <a:pt x="0" y="609600"/>
                  </a:moveTo>
                  <a:lnTo>
                    <a:pt x="1295400" y="60960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06875" y="4038600"/>
              <a:ext cx="687705" cy="609600"/>
            </a:xfrm>
            <a:custGeom>
              <a:avLst/>
              <a:gdLst/>
              <a:ahLst/>
              <a:cxnLst/>
              <a:rect l="l" t="t" r="r" b="b"/>
              <a:pathLst>
                <a:path w="687704" h="609600">
                  <a:moveTo>
                    <a:pt x="685800" y="0"/>
                  </a:moveTo>
                  <a:lnTo>
                    <a:pt x="687451" y="609600"/>
                  </a:lnTo>
                </a:path>
                <a:path w="687704" h="609600">
                  <a:moveTo>
                    <a:pt x="0" y="0"/>
                  </a:moveTo>
                  <a:lnTo>
                    <a:pt x="1650" y="6096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16939" y="4223765"/>
            <a:ext cx="1885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45" dirty="0"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96746" y="4212716"/>
            <a:ext cx="12318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997075" y="4032250"/>
            <a:ext cx="6254750" cy="622300"/>
            <a:chOff x="1997075" y="4032250"/>
            <a:chExt cx="6254750" cy="622300"/>
          </a:xfrm>
        </p:grpSpPr>
        <p:sp>
          <p:nvSpPr>
            <p:cNvPr id="20" name="object 20"/>
            <p:cNvSpPr/>
            <p:nvPr/>
          </p:nvSpPr>
          <p:spPr>
            <a:xfrm>
              <a:off x="1997075" y="4305299"/>
              <a:ext cx="1905000" cy="76200"/>
            </a:xfrm>
            <a:custGeom>
              <a:avLst/>
              <a:gdLst/>
              <a:ahLst/>
              <a:cxnLst/>
              <a:rect l="l" t="t" r="r" b="b"/>
              <a:pathLst>
                <a:path w="1905000" h="76200">
                  <a:moveTo>
                    <a:pt x="381000" y="38100"/>
                  </a:moveTo>
                  <a:lnTo>
                    <a:pt x="368300" y="31750"/>
                  </a:lnTo>
                  <a:lnTo>
                    <a:pt x="304800" y="0"/>
                  </a:lnTo>
                  <a:lnTo>
                    <a:pt x="304800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304800" y="44450"/>
                  </a:lnTo>
                  <a:lnTo>
                    <a:pt x="304800" y="76200"/>
                  </a:lnTo>
                  <a:lnTo>
                    <a:pt x="368300" y="44450"/>
                  </a:lnTo>
                  <a:lnTo>
                    <a:pt x="381000" y="38100"/>
                  </a:lnTo>
                  <a:close/>
                </a:path>
                <a:path w="1905000" h="76200">
                  <a:moveTo>
                    <a:pt x="1905000" y="38100"/>
                  </a:moveTo>
                  <a:lnTo>
                    <a:pt x="1892300" y="31750"/>
                  </a:lnTo>
                  <a:lnTo>
                    <a:pt x="1828800" y="0"/>
                  </a:lnTo>
                  <a:lnTo>
                    <a:pt x="1828800" y="31750"/>
                  </a:lnTo>
                  <a:lnTo>
                    <a:pt x="1524000" y="31750"/>
                  </a:lnTo>
                  <a:lnTo>
                    <a:pt x="1524000" y="44450"/>
                  </a:lnTo>
                  <a:lnTo>
                    <a:pt x="1828800" y="44450"/>
                  </a:lnTo>
                  <a:lnTo>
                    <a:pt x="1828800" y="76200"/>
                  </a:lnTo>
                  <a:lnTo>
                    <a:pt x="1892300" y="44450"/>
                  </a:lnTo>
                  <a:lnTo>
                    <a:pt x="19050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075" y="4038600"/>
              <a:ext cx="1295400" cy="609600"/>
            </a:xfrm>
            <a:custGeom>
              <a:avLst/>
              <a:gdLst/>
              <a:ahLst/>
              <a:cxnLst/>
              <a:rect l="l" t="t" r="r" b="b"/>
              <a:pathLst>
                <a:path w="1295400" h="609600">
                  <a:moveTo>
                    <a:pt x="0" y="609600"/>
                  </a:moveTo>
                  <a:lnTo>
                    <a:pt x="1295400" y="60960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30875" y="4038600"/>
              <a:ext cx="687705" cy="609600"/>
            </a:xfrm>
            <a:custGeom>
              <a:avLst/>
              <a:gdLst/>
              <a:ahLst/>
              <a:cxnLst/>
              <a:rect l="l" t="t" r="r" b="b"/>
              <a:pathLst>
                <a:path w="687704" h="609600">
                  <a:moveTo>
                    <a:pt x="685800" y="0"/>
                  </a:moveTo>
                  <a:lnTo>
                    <a:pt x="687451" y="609600"/>
                  </a:lnTo>
                </a:path>
                <a:path w="687704" h="609600">
                  <a:moveTo>
                    <a:pt x="0" y="0"/>
                  </a:moveTo>
                  <a:lnTo>
                    <a:pt x="1650" y="6096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45075" y="4305299"/>
              <a:ext cx="1905000" cy="76200"/>
            </a:xfrm>
            <a:custGeom>
              <a:avLst/>
              <a:gdLst/>
              <a:ahLst/>
              <a:cxnLst/>
              <a:rect l="l" t="t" r="r" b="b"/>
              <a:pathLst>
                <a:path w="1905000" h="76200">
                  <a:moveTo>
                    <a:pt x="381000" y="38100"/>
                  </a:moveTo>
                  <a:lnTo>
                    <a:pt x="368300" y="31750"/>
                  </a:lnTo>
                  <a:lnTo>
                    <a:pt x="304800" y="0"/>
                  </a:lnTo>
                  <a:lnTo>
                    <a:pt x="304800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304800" y="44450"/>
                  </a:lnTo>
                  <a:lnTo>
                    <a:pt x="304800" y="76200"/>
                  </a:lnTo>
                  <a:lnTo>
                    <a:pt x="368300" y="44450"/>
                  </a:lnTo>
                  <a:lnTo>
                    <a:pt x="381000" y="38100"/>
                  </a:lnTo>
                  <a:close/>
                </a:path>
                <a:path w="1905000" h="76200">
                  <a:moveTo>
                    <a:pt x="1905000" y="38100"/>
                  </a:moveTo>
                  <a:lnTo>
                    <a:pt x="1892300" y="31750"/>
                  </a:lnTo>
                  <a:lnTo>
                    <a:pt x="1828800" y="0"/>
                  </a:lnTo>
                  <a:lnTo>
                    <a:pt x="1828800" y="31750"/>
                  </a:lnTo>
                  <a:lnTo>
                    <a:pt x="1524000" y="31750"/>
                  </a:lnTo>
                  <a:lnTo>
                    <a:pt x="1524000" y="44450"/>
                  </a:lnTo>
                  <a:lnTo>
                    <a:pt x="1828800" y="44450"/>
                  </a:lnTo>
                  <a:lnTo>
                    <a:pt x="1828800" y="76200"/>
                  </a:lnTo>
                  <a:lnTo>
                    <a:pt x="1892300" y="44450"/>
                  </a:lnTo>
                  <a:lnTo>
                    <a:pt x="19050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50075" y="4038600"/>
              <a:ext cx="1295400" cy="609600"/>
            </a:xfrm>
            <a:custGeom>
              <a:avLst/>
              <a:gdLst/>
              <a:ahLst/>
              <a:cxnLst/>
              <a:rect l="l" t="t" r="r" b="b"/>
              <a:pathLst>
                <a:path w="1295400" h="609600">
                  <a:moveTo>
                    <a:pt x="0" y="609600"/>
                  </a:moveTo>
                  <a:lnTo>
                    <a:pt x="1295400" y="60960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54875" y="4038600"/>
              <a:ext cx="687705" cy="609600"/>
            </a:xfrm>
            <a:custGeom>
              <a:avLst/>
              <a:gdLst/>
              <a:ahLst/>
              <a:cxnLst/>
              <a:rect l="l" t="t" r="r" b="b"/>
              <a:pathLst>
                <a:path w="687704" h="609600">
                  <a:moveTo>
                    <a:pt x="685800" y="0"/>
                  </a:moveTo>
                  <a:lnTo>
                    <a:pt x="687451" y="609600"/>
                  </a:lnTo>
                </a:path>
                <a:path w="687704" h="609600">
                  <a:moveTo>
                    <a:pt x="0" y="0"/>
                  </a:moveTo>
                  <a:lnTo>
                    <a:pt x="1650" y="6096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950075" y="4038600"/>
            <a:ext cx="306070" cy="609600"/>
          </a:xfrm>
          <a:prstGeom prst="rect">
            <a:avLst/>
          </a:prstGeom>
          <a:ln w="14350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</a:pPr>
            <a:r>
              <a:rPr sz="1400" b="1" spc="-14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30134" y="4212716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3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47725" y="5175250"/>
            <a:ext cx="4356100" cy="622300"/>
            <a:chOff x="847725" y="5175250"/>
            <a:chExt cx="4356100" cy="622300"/>
          </a:xfrm>
        </p:grpSpPr>
        <p:sp>
          <p:nvSpPr>
            <p:cNvPr id="29" name="object 29"/>
            <p:cNvSpPr/>
            <p:nvPr/>
          </p:nvSpPr>
          <p:spPr>
            <a:xfrm>
              <a:off x="854075" y="5181600"/>
              <a:ext cx="1295400" cy="609600"/>
            </a:xfrm>
            <a:custGeom>
              <a:avLst/>
              <a:gdLst/>
              <a:ahLst/>
              <a:cxnLst/>
              <a:rect l="l" t="t" r="r" b="b"/>
              <a:pathLst>
                <a:path w="1295400" h="609600">
                  <a:moveTo>
                    <a:pt x="0" y="609600"/>
                  </a:moveTo>
                  <a:lnTo>
                    <a:pt x="1295400" y="60960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58875" y="5181600"/>
              <a:ext cx="687705" cy="609600"/>
            </a:xfrm>
            <a:custGeom>
              <a:avLst/>
              <a:gdLst/>
              <a:ahLst/>
              <a:cxnLst/>
              <a:rect l="l" t="t" r="r" b="b"/>
              <a:pathLst>
                <a:path w="687705" h="609600">
                  <a:moveTo>
                    <a:pt x="685800" y="0"/>
                  </a:moveTo>
                  <a:lnTo>
                    <a:pt x="687451" y="609600"/>
                  </a:lnTo>
                </a:path>
                <a:path w="687705" h="609600">
                  <a:moveTo>
                    <a:pt x="0" y="0"/>
                  </a:moveTo>
                  <a:lnTo>
                    <a:pt x="1587" y="6096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78075" y="5181600"/>
              <a:ext cx="1295400" cy="609600"/>
            </a:xfrm>
            <a:custGeom>
              <a:avLst/>
              <a:gdLst/>
              <a:ahLst/>
              <a:cxnLst/>
              <a:rect l="l" t="t" r="r" b="b"/>
              <a:pathLst>
                <a:path w="1295400" h="609600">
                  <a:moveTo>
                    <a:pt x="0" y="609600"/>
                  </a:moveTo>
                  <a:lnTo>
                    <a:pt x="1295400" y="60960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82875" y="5181600"/>
              <a:ext cx="687705" cy="609600"/>
            </a:xfrm>
            <a:custGeom>
              <a:avLst/>
              <a:gdLst/>
              <a:ahLst/>
              <a:cxnLst/>
              <a:rect l="l" t="t" r="r" b="b"/>
              <a:pathLst>
                <a:path w="687704" h="609600">
                  <a:moveTo>
                    <a:pt x="685800" y="0"/>
                  </a:moveTo>
                  <a:lnTo>
                    <a:pt x="687451" y="609600"/>
                  </a:lnTo>
                </a:path>
                <a:path w="687704" h="609600">
                  <a:moveTo>
                    <a:pt x="0" y="0"/>
                  </a:moveTo>
                  <a:lnTo>
                    <a:pt x="1650" y="6096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02075" y="5181600"/>
              <a:ext cx="1295400" cy="609600"/>
            </a:xfrm>
            <a:custGeom>
              <a:avLst/>
              <a:gdLst/>
              <a:ahLst/>
              <a:cxnLst/>
              <a:rect l="l" t="t" r="r" b="b"/>
              <a:pathLst>
                <a:path w="1295400" h="609600">
                  <a:moveTo>
                    <a:pt x="0" y="609600"/>
                  </a:moveTo>
                  <a:lnTo>
                    <a:pt x="1295400" y="60960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06875" y="5181600"/>
              <a:ext cx="687705" cy="609600"/>
            </a:xfrm>
            <a:custGeom>
              <a:avLst/>
              <a:gdLst/>
              <a:ahLst/>
              <a:cxnLst/>
              <a:rect l="l" t="t" r="r" b="b"/>
              <a:pathLst>
                <a:path w="687704" h="609600">
                  <a:moveTo>
                    <a:pt x="685800" y="0"/>
                  </a:moveTo>
                  <a:lnTo>
                    <a:pt x="687451" y="609600"/>
                  </a:lnTo>
                </a:path>
                <a:path w="687704" h="609600">
                  <a:moveTo>
                    <a:pt x="0" y="0"/>
                  </a:moveTo>
                  <a:lnTo>
                    <a:pt x="1650" y="6096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8077200" y="4337050"/>
            <a:ext cx="609600" cy="317500"/>
            <a:chOff x="8077200" y="4337050"/>
            <a:chExt cx="609600" cy="317500"/>
          </a:xfrm>
        </p:grpSpPr>
        <p:sp>
          <p:nvSpPr>
            <p:cNvPr id="36" name="object 36"/>
            <p:cNvSpPr/>
            <p:nvPr/>
          </p:nvSpPr>
          <p:spPr>
            <a:xfrm>
              <a:off x="8496300" y="4343400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31750" y="228600"/>
                  </a:moveTo>
                  <a:lnTo>
                    <a:pt x="0" y="228600"/>
                  </a:lnTo>
                  <a:lnTo>
                    <a:pt x="38100" y="304800"/>
                  </a:lnTo>
                  <a:lnTo>
                    <a:pt x="69850" y="241300"/>
                  </a:lnTo>
                  <a:lnTo>
                    <a:pt x="31750" y="241300"/>
                  </a:lnTo>
                  <a:lnTo>
                    <a:pt x="31750" y="228600"/>
                  </a:lnTo>
                  <a:close/>
                </a:path>
                <a:path w="76200" h="304800">
                  <a:moveTo>
                    <a:pt x="44450" y="0"/>
                  </a:moveTo>
                  <a:lnTo>
                    <a:pt x="31750" y="0"/>
                  </a:lnTo>
                  <a:lnTo>
                    <a:pt x="31750" y="241300"/>
                  </a:lnTo>
                  <a:lnTo>
                    <a:pt x="44450" y="241300"/>
                  </a:lnTo>
                  <a:lnTo>
                    <a:pt x="44450" y="0"/>
                  </a:lnTo>
                  <a:close/>
                </a:path>
                <a:path w="76200" h="304800">
                  <a:moveTo>
                    <a:pt x="76200" y="228600"/>
                  </a:moveTo>
                  <a:lnTo>
                    <a:pt x="44450" y="228600"/>
                  </a:lnTo>
                  <a:lnTo>
                    <a:pt x="44450" y="241300"/>
                  </a:lnTo>
                  <a:lnTo>
                    <a:pt x="69850" y="241300"/>
                  </a:lnTo>
                  <a:lnTo>
                    <a:pt x="76200" y="228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077200" y="4343400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457200" y="0"/>
                  </a:moveTo>
                  <a:lnTo>
                    <a:pt x="0" y="0"/>
                  </a:lnTo>
                </a:path>
                <a:path w="609600" h="304800">
                  <a:moveTo>
                    <a:pt x="304800" y="304800"/>
                  </a:moveTo>
                  <a:lnTo>
                    <a:pt x="609600" y="3048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54075" y="5181600"/>
            <a:ext cx="306070" cy="609600"/>
          </a:xfrm>
          <a:prstGeom prst="rect">
            <a:avLst/>
          </a:prstGeom>
          <a:ln w="14287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97790">
              <a:lnSpc>
                <a:spcPct val="100000"/>
              </a:lnSpc>
            </a:pPr>
            <a:r>
              <a:rPr sz="1400" b="1" spc="-45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09446" y="5355793"/>
            <a:ext cx="1111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78075" y="5181600"/>
            <a:ext cx="306070" cy="609600"/>
          </a:xfrm>
          <a:prstGeom prst="rect">
            <a:avLst/>
          </a:prstGeom>
          <a:ln w="14350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1400" b="1" spc="-120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997075" y="5175250"/>
            <a:ext cx="4730750" cy="622300"/>
            <a:chOff x="1997075" y="5175250"/>
            <a:chExt cx="4730750" cy="622300"/>
          </a:xfrm>
        </p:grpSpPr>
        <p:sp>
          <p:nvSpPr>
            <p:cNvPr id="42" name="object 42"/>
            <p:cNvSpPr/>
            <p:nvPr/>
          </p:nvSpPr>
          <p:spPr>
            <a:xfrm>
              <a:off x="1997075" y="5448299"/>
              <a:ext cx="1905000" cy="76200"/>
            </a:xfrm>
            <a:custGeom>
              <a:avLst/>
              <a:gdLst/>
              <a:ahLst/>
              <a:cxnLst/>
              <a:rect l="l" t="t" r="r" b="b"/>
              <a:pathLst>
                <a:path w="1905000" h="76200">
                  <a:moveTo>
                    <a:pt x="381000" y="38100"/>
                  </a:moveTo>
                  <a:lnTo>
                    <a:pt x="368300" y="31750"/>
                  </a:lnTo>
                  <a:lnTo>
                    <a:pt x="304800" y="0"/>
                  </a:lnTo>
                  <a:lnTo>
                    <a:pt x="304800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304800" y="44450"/>
                  </a:lnTo>
                  <a:lnTo>
                    <a:pt x="304800" y="76200"/>
                  </a:lnTo>
                  <a:lnTo>
                    <a:pt x="368300" y="44450"/>
                  </a:lnTo>
                  <a:lnTo>
                    <a:pt x="381000" y="38100"/>
                  </a:lnTo>
                  <a:close/>
                </a:path>
                <a:path w="1905000" h="76200">
                  <a:moveTo>
                    <a:pt x="1905000" y="38100"/>
                  </a:moveTo>
                  <a:lnTo>
                    <a:pt x="1892300" y="31750"/>
                  </a:lnTo>
                  <a:lnTo>
                    <a:pt x="1828800" y="0"/>
                  </a:lnTo>
                  <a:lnTo>
                    <a:pt x="1828800" y="31750"/>
                  </a:lnTo>
                  <a:lnTo>
                    <a:pt x="1524000" y="31750"/>
                  </a:lnTo>
                  <a:lnTo>
                    <a:pt x="1524000" y="44450"/>
                  </a:lnTo>
                  <a:lnTo>
                    <a:pt x="1828800" y="44450"/>
                  </a:lnTo>
                  <a:lnTo>
                    <a:pt x="1828800" y="76200"/>
                  </a:lnTo>
                  <a:lnTo>
                    <a:pt x="1892300" y="44450"/>
                  </a:lnTo>
                  <a:lnTo>
                    <a:pt x="19050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26075" y="5181600"/>
              <a:ext cx="1295400" cy="609600"/>
            </a:xfrm>
            <a:custGeom>
              <a:avLst/>
              <a:gdLst/>
              <a:ahLst/>
              <a:cxnLst/>
              <a:rect l="l" t="t" r="r" b="b"/>
              <a:pathLst>
                <a:path w="1295400" h="609600">
                  <a:moveTo>
                    <a:pt x="0" y="609600"/>
                  </a:moveTo>
                  <a:lnTo>
                    <a:pt x="1295400" y="60960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30875" y="5181600"/>
              <a:ext cx="687705" cy="609600"/>
            </a:xfrm>
            <a:custGeom>
              <a:avLst/>
              <a:gdLst/>
              <a:ahLst/>
              <a:cxnLst/>
              <a:rect l="l" t="t" r="r" b="b"/>
              <a:pathLst>
                <a:path w="687704" h="609600">
                  <a:moveTo>
                    <a:pt x="685800" y="0"/>
                  </a:moveTo>
                  <a:lnTo>
                    <a:pt x="687451" y="609600"/>
                  </a:lnTo>
                </a:path>
                <a:path w="687704" h="609600">
                  <a:moveTo>
                    <a:pt x="0" y="0"/>
                  </a:moveTo>
                  <a:lnTo>
                    <a:pt x="1650" y="6096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857245" y="5355793"/>
            <a:ext cx="31648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066800" algn="l"/>
                <a:tab pos="1524000" algn="l"/>
                <a:tab pos="2667000" algn="l"/>
                <a:tab pos="3048000" algn="l"/>
              </a:tabLst>
            </a:pPr>
            <a:r>
              <a:rPr sz="1400" b="1" spc="-45" dirty="0">
                <a:latin typeface="Arial"/>
                <a:cs typeface="Arial"/>
              </a:rPr>
              <a:t>4	</a:t>
            </a:r>
            <a:r>
              <a:rPr sz="1400" b="1" spc="-185" dirty="0">
                <a:latin typeface="Arial"/>
                <a:cs typeface="Arial"/>
              </a:rPr>
              <a:t>12	</a:t>
            </a:r>
            <a:r>
              <a:rPr sz="1400" b="1" spc="-265" dirty="0">
                <a:latin typeface="Arial"/>
                <a:cs typeface="Arial"/>
              </a:rPr>
              <a:t>1	</a:t>
            </a:r>
            <a:r>
              <a:rPr sz="1400" b="1" spc="-30" dirty="0">
                <a:latin typeface="Arial"/>
                <a:cs typeface="Arial"/>
              </a:rPr>
              <a:t>8	</a:t>
            </a:r>
            <a:r>
              <a:rPr sz="1400" b="1" spc="3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045075" y="5448300"/>
            <a:ext cx="2117725" cy="349250"/>
            <a:chOff x="5045075" y="5448300"/>
            <a:chExt cx="2117725" cy="349250"/>
          </a:xfrm>
        </p:grpSpPr>
        <p:sp>
          <p:nvSpPr>
            <p:cNvPr id="47" name="object 47"/>
            <p:cNvSpPr/>
            <p:nvPr/>
          </p:nvSpPr>
          <p:spPr>
            <a:xfrm>
              <a:off x="5045075" y="5448299"/>
              <a:ext cx="2003425" cy="342900"/>
            </a:xfrm>
            <a:custGeom>
              <a:avLst/>
              <a:gdLst/>
              <a:ahLst/>
              <a:cxnLst/>
              <a:rect l="l" t="t" r="r" b="b"/>
              <a:pathLst>
                <a:path w="2003425" h="342900">
                  <a:moveTo>
                    <a:pt x="381000" y="38100"/>
                  </a:moveTo>
                  <a:lnTo>
                    <a:pt x="368300" y="31750"/>
                  </a:lnTo>
                  <a:lnTo>
                    <a:pt x="304800" y="0"/>
                  </a:lnTo>
                  <a:lnTo>
                    <a:pt x="304800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304800" y="44450"/>
                  </a:lnTo>
                  <a:lnTo>
                    <a:pt x="304800" y="76200"/>
                  </a:lnTo>
                  <a:lnTo>
                    <a:pt x="368300" y="44450"/>
                  </a:lnTo>
                  <a:lnTo>
                    <a:pt x="381000" y="38100"/>
                  </a:lnTo>
                  <a:close/>
                </a:path>
                <a:path w="2003425" h="342900">
                  <a:moveTo>
                    <a:pt x="2003425" y="266700"/>
                  </a:moveTo>
                  <a:lnTo>
                    <a:pt x="1971675" y="266700"/>
                  </a:lnTo>
                  <a:lnTo>
                    <a:pt x="1971675" y="38100"/>
                  </a:lnTo>
                  <a:lnTo>
                    <a:pt x="1958975" y="38100"/>
                  </a:lnTo>
                  <a:lnTo>
                    <a:pt x="1958975" y="266700"/>
                  </a:lnTo>
                  <a:lnTo>
                    <a:pt x="1927225" y="266700"/>
                  </a:lnTo>
                  <a:lnTo>
                    <a:pt x="1965325" y="342900"/>
                  </a:lnTo>
                  <a:lnTo>
                    <a:pt x="1997075" y="279400"/>
                  </a:lnTo>
                  <a:lnTo>
                    <a:pt x="2003425" y="266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553200" y="5486400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457200" y="0"/>
                  </a:moveTo>
                  <a:lnTo>
                    <a:pt x="0" y="0"/>
                  </a:lnTo>
                </a:path>
                <a:path w="609600" h="304800">
                  <a:moveTo>
                    <a:pt x="304800" y="304800"/>
                  </a:moveTo>
                  <a:lnTo>
                    <a:pt x="609600" y="3048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31140" y="4128896"/>
            <a:ext cx="297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latin typeface="Times New Roman"/>
                <a:cs typeface="Times New Roman"/>
              </a:rPr>
              <a:t>P1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31140" y="5271922"/>
            <a:ext cx="3498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P2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458200" y="4724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34200" y="58674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831850" y="5867400"/>
            <a:ext cx="1003300" cy="381000"/>
            <a:chOff x="831850" y="5867400"/>
            <a:chExt cx="1003300" cy="381000"/>
          </a:xfrm>
        </p:grpSpPr>
        <p:sp>
          <p:nvSpPr>
            <p:cNvPr id="54" name="object 54"/>
            <p:cNvSpPr/>
            <p:nvPr/>
          </p:nvSpPr>
          <p:spPr>
            <a:xfrm>
              <a:off x="838200" y="5867400"/>
              <a:ext cx="990600" cy="152400"/>
            </a:xfrm>
            <a:custGeom>
              <a:avLst/>
              <a:gdLst/>
              <a:ahLst/>
              <a:cxnLst/>
              <a:rect l="l" t="t" r="r" b="b"/>
              <a:pathLst>
                <a:path w="990600" h="152400">
                  <a:moveTo>
                    <a:pt x="0" y="152400"/>
                  </a:moveTo>
                  <a:lnTo>
                    <a:pt x="990600" y="152400"/>
                  </a:lnTo>
                </a:path>
                <a:path w="990600" h="152400">
                  <a:moveTo>
                    <a:pt x="0" y="152400"/>
                  </a:moveTo>
                  <a:lnTo>
                    <a:pt x="0" y="0"/>
                  </a:lnTo>
                </a:path>
                <a:path w="990600" h="152400">
                  <a:moveTo>
                    <a:pt x="990600" y="152400"/>
                  </a:moveTo>
                  <a:lnTo>
                    <a:pt x="9906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90955" y="6015304"/>
              <a:ext cx="233044" cy="2330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1822450" y="4934458"/>
            <a:ext cx="615950" cy="171450"/>
            <a:chOff x="1822450" y="4934458"/>
            <a:chExt cx="615950" cy="171450"/>
          </a:xfrm>
        </p:grpSpPr>
        <p:sp>
          <p:nvSpPr>
            <p:cNvPr id="57" name="object 57"/>
            <p:cNvSpPr/>
            <p:nvPr/>
          </p:nvSpPr>
          <p:spPr>
            <a:xfrm>
              <a:off x="1828800" y="5029200"/>
              <a:ext cx="304800" cy="76200"/>
            </a:xfrm>
            <a:custGeom>
              <a:avLst/>
              <a:gdLst/>
              <a:ahLst/>
              <a:cxnLst/>
              <a:rect l="l" t="t" r="r" b="b"/>
              <a:pathLst>
                <a:path w="304800" h="76200">
                  <a:moveTo>
                    <a:pt x="0" y="76200"/>
                  </a:moveTo>
                  <a:lnTo>
                    <a:pt x="0" y="0"/>
                  </a:lnTo>
                </a:path>
                <a:path w="304800" h="76200">
                  <a:moveTo>
                    <a:pt x="0" y="0"/>
                  </a:moveTo>
                  <a:lnTo>
                    <a:pt x="304800" y="0"/>
                  </a:lnTo>
                </a:path>
                <a:path w="304800" h="76200">
                  <a:moveTo>
                    <a:pt x="304800" y="76200"/>
                  </a:moveTo>
                  <a:lnTo>
                    <a:pt x="3048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32075" y="4934458"/>
              <a:ext cx="306705" cy="100965"/>
            </a:xfrm>
            <a:custGeom>
              <a:avLst/>
              <a:gdLst/>
              <a:ahLst/>
              <a:cxnLst/>
              <a:rect l="l" t="t" r="r" b="b"/>
              <a:pathLst>
                <a:path w="306705" h="100964">
                  <a:moveTo>
                    <a:pt x="230874" y="30890"/>
                  </a:moveTo>
                  <a:lnTo>
                    <a:pt x="0" y="88519"/>
                  </a:lnTo>
                  <a:lnTo>
                    <a:pt x="3048" y="100838"/>
                  </a:lnTo>
                  <a:lnTo>
                    <a:pt x="233957" y="43200"/>
                  </a:lnTo>
                  <a:lnTo>
                    <a:pt x="230874" y="30890"/>
                  </a:lnTo>
                  <a:close/>
                </a:path>
                <a:path w="306705" h="100964">
                  <a:moveTo>
                    <a:pt x="295525" y="27813"/>
                  </a:moveTo>
                  <a:lnTo>
                    <a:pt x="243205" y="27813"/>
                  </a:lnTo>
                  <a:lnTo>
                    <a:pt x="246253" y="40132"/>
                  </a:lnTo>
                  <a:lnTo>
                    <a:pt x="233957" y="43200"/>
                  </a:lnTo>
                  <a:lnTo>
                    <a:pt x="241681" y="74041"/>
                  </a:lnTo>
                  <a:lnTo>
                    <a:pt x="295525" y="27813"/>
                  </a:lnTo>
                  <a:close/>
                </a:path>
                <a:path w="306705" h="100964">
                  <a:moveTo>
                    <a:pt x="243205" y="27813"/>
                  </a:moveTo>
                  <a:lnTo>
                    <a:pt x="230874" y="30890"/>
                  </a:lnTo>
                  <a:lnTo>
                    <a:pt x="233957" y="43200"/>
                  </a:lnTo>
                  <a:lnTo>
                    <a:pt x="246253" y="40132"/>
                  </a:lnTo>
                  <a:lnTo>
                    <a:pt x="243205" y="27813"/>
                  </a:lnTo>
                  <a:close/>
                </a:path>
                <a:path w="306705" h="100964">
                  <a:moveTo>
                    <a:pt x="223138" y="0"/>
                  </a:moveTo>
                  <a:lnTo>
                    <a:pt x="230874" y="30890"/>
                  </a:lnTo>
                  <a:lnTo>
                    <a:pt x="243205" y="27813"/>
                  </a:lnTo>
                  <a:lnTo>
                    <a:pt x="295525" y="27813"/>
                  </a:lnTo>
                  <a:lnTo>
                    <a:pt x="306324" y="18542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602994" y="6191199"/>
            <a:ext cx="4018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009900"/>
                </a:solidFill>
                <a:latin typeface="Times New Roman"/>
                <a:cs typeface="Times New Roman"/>
              </a:rPr>
              <a:t>NODE </a:t>
            </a:r>
            <a:r>
              <a:rPr sz="1800" spc="70" dirty="0">
                <a:solidFill>
                  <a:srgbClr val="009900"/>
                </a:solidFill>
                <a:latin typeface="Times New Roman"/>
                <a:cs typeface="Times New Roman"/>
              </a:rPr>
              <a:t>(contains </a:t>
            </a:r>
            <a:r>
              <a:rPr sz="1800" spc="40" dirty="0">
                <a:solidFill>
                  <a:srgbClr val="009900"/>
                </a:solidFill>
                <a:latin typeface="Times New Roman"/>
                <a:cs typeface="Times New Roman"/>
              </a:rPr>
              <a:t>coefficient </a:t>
            </a:r>
            <a:r>
              <a:rPr sz="1800" spc="-185" dirty="0">
                <a:solidFill>
                  <a:srgbClr val="009900"/>
                </a:solidFill>
                <a:latin typeface="Times New Roman"/>
                <a:cs typeface="Times New Roman"/>
              </a:rPr>
              <a:t>&amp;</a:t>
            </a:r>
            <a:r>
              <a:rPr sz="1800" spc="-320" dirty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sz="1800" spc="80" dirty="0">
                <a:solidFill>
                  <a:srgbClr val="009900"/>
                </a:solidFill>
                <a:latin typeface="Times New Roman"/>
                <a:cs typeface="Times New Roman"/>
              </a:rPr>
              <a:t>exponent)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87345" y="4212716"/>
            <a:ext cx="3615690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536700" algn="l"/>
                <a:tab pos="1993900" algn="l"/>
                <a:tab pos="3060700" algn="l"/>
                <a:tab pos="3517900" algn="l"/>
              </a:tabLst>
            </a:pPr>
            <a:r>
              <a:rPr sz="1400" b="1" spc="-150" dirty="0">
                <a:latin typeface="Arial"/>
                <a:cs typeface="Arial"/>
              </a:rPr>
              <a:t>18	</a:t>
            </a:r>
            <a:r>
              <a:rPr sz="1400" b="1" spc="-120" dirty="0">
                <a:latin typeface="Arial"/>
                <a:cs typeface="Arial"/>
              </a:rPr>
              <a:t>7	</a:t>
            </a:r>
            <a:r>
              <a:rPr sz="1400" b="1" spc="-160" dirty="0">
                <a:latin typeface="Arial"/>
                <a:cs typeface="Arial"/>
              </a:rPr>
              <a:t>4</a:t>
            </a:r>
            <a:r>
              <a:rPr sz="1400" b="1" spc="-155" dirty="0">
                <a:latin typeface="Arial"/>
                <a:cs typeface="Arial"/>
              </a:rPr>
              <a:t>1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6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50" dirty="0">
                <a:latin typeface="Arial"/>
                <a:cs typeface="Arial"/>
              </a:rPr>
              <a:t>18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20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 marL="218440">
              <a:lnSpc>
                <a:spcPct val="100000"/>
              </a:lnSpc>
              <a:spcBef>
                <a:spcPts val="885"/>
              </a:spcBef>
            </a:pPr>
            <a:r>
              <a:rPr sz="1800" spc="-70" dirty="0">
                <a:solidFill>
                  <a:srgbClr val="009900"/>
                </a:solidFill>
                <a:latin typeface="Times New Roman"/>
                <a:cs typeface="Times New Roman"/>
              </a:rPr>
              <a:t>TAIL </a:t>
            </a:r>
            <a:r>
              <a:rPr sz="1800" spc="70" dirty="0">
                <a:solidFill>
                  <a:srgbClr val="009900"/>
                </a:solidFill>
                <a:latin typeface="Times New Roman"/>
                <a:cs typeface="Times New Roman"/>
              </a:rPr>
              <a:t>(contains</a:t>
            </a:r>
            <a:r>
              <a:rPr sz="1800" spc="-30" dirty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sz="1800" spc="80" dirty="0">
                <a:solidFill>
                  <a:srgbClr val="009900"/>
                </a:solidFill>
                <a:latin typeface="Times New Roman"/>
                <a:cs typeface="Times New Roman"/>
              </a:rPr>
              <a:t>pointer)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2140" y="1226565"/>
            <a:ext cx="8328659" cy="539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3679" indent="-220979">
              <a:lnSpc>
                <a:spcPct val="100000"/>
              </a:lnSpc>
              <a:spcBef>
                <a:spcPts val="105"/>
              </a:spcBef>
              <a:buChar char="•"/>
              <a:tabLst>
                <a:tab pos="233679" algn="l"/>
              </a:tabLst>
            </a:pPr>
            <a:r>
              <a:rPr sz="3200" spc="75" dirty="0">
                <a:latin typeface="Times New Roman"/>
                <a:cs typeface="Times New Roman"/>
              </a:rPr>
              <a:t>Advantages </a:t>
            </a:r>
            <a:r>
              <a:rPr sz="3200" spc="25" dirty="0">
                <a:latin typeface="Times New Roman"/>
                <a:cs typeface="Times New Roman"/>
              </a:rPr>
              <a:t>of </a:t>
            </a:r>
            <a:r>
              <a:rPr sz="3200" spc="110" dirty="0">
                <a:latin typeface="Times New Roman"/>
                <a:cs typeface="Times New Roman"/>
              </a:rPr>
              <a:t>using </a:t>
            </a:r>
            <a:r>
              <a:rPr sz="3200" spc="114" dirty="0">
                <a:latin typeface="Times New Roman"/>
                <a:cs typeface="Times New Roman"/>
              </a:rPr>
              <a:t>a</a:t>
            </a:r>
            <a:r>
              <a:rPr sz="3200" spc="-585" dirty="0">
                <a:latin typeface="Times New Roman"/>
                <a:cs typeface="Times New Roman"/>
              </a:rPr>
              <a:t> </a:t>
            </a:r>
            <a:r>
              <a:rPr sz="3200" spc="75" dirty="0">
                <a:latin typeface="Times New Roman"/>
                <a:cs typeface="Times New Roman"/>
              </a:rPr>
              <a:t>Linked </a:t>
            </a:r>
            <a:r>
              <a:rPr sz="3200" spc="50" dirty="0">
                <a:latin typeface="Times New Roman"/>
                <a:cs typeface="Times New Roman"/>
              </a:rPr>
              <a:t>list: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469900" marR="5080" lvl="1">
              <a:lnSpc>
                <a:spcPct val="100000"/>
              </a:lnSpc>
              <a:buChar char="•"/>
              <a:tabLst>
                <a:tab pos="688340" algn="l"/>
              </a:tabLst>
            </a:pPr>
            <a:r>
              <a:rPr sz="3200" spc="20" dirty="0">
                <a:solidFill>
                  <a:srgbClr val="000066"/>
                </a:solidFill>
                <a:latin typeface="Times New Roman"/>
                <a:cs typeface="Times New Roman"/>
              </a:rPr>
              <a:t>save</a:t>
            </a:r>
            <a:r>
              <a:rPr sz="3200" spc="-1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90" dirty="0">
                <a:solidFill>
                  <a:srgbClr val="000066"/>
                </a:solidFill>
                <a:latin typeface="Times New Roman"/>
                <a:cs typeface="Times New Roman"/>
              </a:rPr>
              <a:t>space</a:t>
            </a:r>
            <a:r>
              <a:rPr sz="3200" spc="-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50" dirty="0">
                <a:solidFill>
                  <a:srgbClr val="000066"/>
                </a:solidFill>
                <a:latin typeface="Times New Roman"/>
                <a:cs typeface="Times New Roman"/>
              </a:rPr>
              <a:t>(don’t</a:t>
            </a:r>
            <a:r>
              <a:rPr sz="3200" spc="-10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70" dirty="0">
                <a:solidFill>
                  <a:srgbClr val="000066"/>
                </a:solidFill>
                <a:latin typeface="Times New Roman"/>
                <a:cs typeface="Times New Roman"/>
              </a:rPr>
              <a:t>have</a:t>
            </a:r>
            <a:r>
              <a:rPr sz="3200" spc="-11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60" dirty="0">
                <a:solidFill>
                  <a:srgbClr val="000066"/>
                </a:solidFill>
                <a:latin typeface="Times New Roman"/>
                <a:cs typeface="Times New Roman"/>
              </a:rPr>
              <a:t>to</a:t>
            </a:r>
            <a:r>
              <a:rPr sz="3200" spc="-1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75" dirty="0">
                <a:solidFill>
                  <a:srgbClr val="000066"/>
                </a:solidFill>
                <a:latin typeface="Times New Roman"/>
                <a:cs typeface="Times New Roman"/>
              </a:rPr>
              <a:t>worry</a:t>
            </a:r>
            <a:r>
              <a:rPr sz="3200" spc="-18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80" dirty="0">
                <a:solidFill>
                  <a:srgbClr val="000066"/>
                </a:solidFill>
                <a:latin typeface="Times New Roman"/>
                <a:cs typeface="Times New Roman"/>
              </a:rPr>
              <a:t>about</a:t>
            </a:r>
            <a:r>
              <a:rPr sz="3200" spc="-1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10" dirty="0">
                <a:solidFill>
                  <a:srgbClr val="000066"/>
                </a:solidFill>
                <a:latin typeface="Times New Roman"/>
                <a:cs typeface="Times New Roman"/>
              </a:rPr>
              <a:t>sparse  </a:t>
            </a:r>
            <a:r>
              <a:rPr sz="3200" spc="95" dirty="0">
                <a:solidFill>
                  <a:srgbClr val="000066"/>
                </a:solidFill>
                <a:latin typeface="Times New Roman"/>
                <a:cs typeface="Times New Roman"/>
              </a:rPr>
              <a:t>polynomials)</a:t>
            </a:r>
            <a:r>
              <a:rPr sz="3200" spc="-1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200" dirty="0">
                <a:solidFill>
                  <a:srgbClr val="000066"/>
                </a:solidFill>
                <a:latin typeface="Times New Roman"/>
                <a:cs typeface="Times New Roman"/>
              </a:rPr>
              <a:t>and</a:t>
            </a:r>
            <a:r>
              <a:rPr sz="3200" spc="-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55" dirty="0">
                <a:solidFill>
                  <a:srgbClr val="000066"/>
                </a:solidFill>
                <a:latin typeface="Times New Roman"/>
                <a:cs typeface="Times New Roman"/>
              </a:rPr>
              <a:t>easy</a:t>
            </a:r>
            <a:r>
              <a:rPr sz="3200" spc="-11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55" dirty="0">
                <a:solidFill>
                  <a:srgbClr val="000066"/>
                </a:solidFill>
                <a:latin typeface="Times New Roman"/>
                <a:cs typeface="Times New Roman"/>
              </a:rPr>
              <a:t>to</a:t>
            </a:r>
            <a:r>
              <a:rPr sz="3200" spc="-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60" dirty="0">
                <a:solidFill>
                  <a:srgbClr val="000066"/>
                </a:solidFill>
                <a:latin typeface="Times New Roman"/>
                <a:cs typeface="Times New Roman"/>
              </a:rPr>
              <a:t>maintain</a:t>
            </a:r>
            <a:endParaRPr sz="3200">
              <a:latin typeface="Times New Roman"/>
              <a:cs typeface="Times New Roman"/>
            </a:endParaRPr>
          </a:p>
          <a:p>
            <a:pPr marL="469900" marR="1069340" lvl="1">
              <a:lnSpc>
                <a:spcPct val="100000"/>
              </a:lnSpc>
              <a:buChar char="•"/>
              <a:tabLst>
                <a:tab pos="687070" algn="l"/>
              </a:tabLst>
            </a:pPr>
            <a:r>
              <a:rPr sz="3200" spc="40" dirty="0">
                <a:solidFill>
                  <a:srgbClr val="000066"/>
                </a:solidFill>
                <a:latin typeface="Times New Roman"/>
                <a:cs typeface="Times New Roman"/>
              </a:rPr>
              <a:t>don’t</a:t>
            </a:r>
            <a:r>
              <a:rPr sz="3200" spc="-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70" dirty="0">
                <a:solidFill>
                  <a:srgbClr val="000066"/>
                </a:solidFill>
                <a:latin typeface="Times New Roman"/>
                <a:cs typeface="Times New Roman"/>
              </a:rPr>
              <a:t>need</a:t>
            </a:r>
            <a:r>
              <a:rPr sz="3200" spc="-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55" dirty="0">
                <a:solidFill>
                  <a:srgbClr val="000066"/>
                </a:solidFill>
                <a:latin typeface="Times New Roman"/>
                <a:cs typeface="Times New Roman"/>
              </a:rPr>
              <a:t>to</a:t>
            </a:r>
            <a:r>
              <a:rPr sz="3200" spc="-1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90" dirty="0">
                <a:solidFill>
                  <a:srgbClr val="000066"/>
                </a:solidFill>
                <a:latin typeface="Times New Roman"/>
                <a:cs typeface="Times New Roman"/>
              </a:rPr>
              <a:t>allocate</a:t>
            </a:r>
            <a:r>
              <a:rPr sz="3200" spc="-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80" dirty="0">
                <a:solidFill>
                  <a:srgbClr val="000066"/>
                </a:solidFill>
                <a:latin typeface="Times New Roman"/>
                <a:cs typeface="Times New Roman"/>
              </a:rPr>
              <a:t>list</a:t>
            </a:r>
            <a:r>
              <a:rPr sz="3200" spc="-1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65" dirty="0">
                <a:solidFill>
                  <a:srgbClr val="000066"/>
                </a:solidFill>
                <a:latin typeface="Times New Roman"/>
                <a:cs typeface="Times New Roman"/>
              </a:rPr>
              <a:t>size</a:t>
            </a:r>
            <a:r>
              <a:rPr sz="3200" spc="-15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200" dirty="0">
                <a:solidFill>
                  <a:srgbClr val="000066"/>
                </a:solidFill>
                <a:latin typeface="Times New Roman"/>
                <a:cs typeface="Times New Roman"/>
              </a:rPr>
              <a:t>and</a:t>
            </a:r>
            <a:r>
              <a:rPr sz="3200" spc="-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40" dirty="0">
                <a:solidFill>
                  <a:srgbClr val="000066"/>
                </a:solidFill>
                <a:latin typeface="Times New Roman"/>
                <a:cs typeface="Times New Roman"/>
              </a:rPr>
              <a:t>can  </a:t>
            </a:r>
            <a:r>
              <a:rPr sz="3200" spc="100" dirty="0">
                <a:solidFill>
                  <a:srgbClr val="000066"/>
                </a:solidFill>
                <a:latin typeface="Times New Roman"/>
                <a:cs typeface="Times New Roman"/>
              </a:rPr>
              <a:t>declare</a:t>
            </a:r>
            <a:r>
              <a:rPr sz="3200" spc="-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50" dirty="0">
                <a:solidFill>
                  <a:srgbClr val="000066"/>
                </a:solidFill>
                <a:latin typeface="Times New Roman"/>
                <a:cs typeface="Times New Roman"/>
              </a:rPr>
              <a:t>nodes</a:t>
            </a:r>
            <a:r>
              <a:rPr sz="3200" spc="-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45" dirty="0">
                <a:solidFill>
                  <a:srgbClr val="000066"/>
                </a:solidFill>
                <a:latin typeface="Times New Roman"/>
                <a:cs typeface="Times New Roman"/>
              </a:rPr>
              <a:t>(terms)</a:t>
            </a:r>
            <a:r>
              <a:rPr sz="3200" spc="-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70" dirty="0">
                <a:solidFill>
                  <a:srgbClr val="000066"/>
                </a:solidFill>
                <a:latin typeface="Times New Roman"/>
                <a:cs typeface="Times New Roman"/>
              </a:rPr>
              <a:t>only</a:t>
            </a:r>
            <a:r>
              <a:rPr sz="3200" spc="-1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85" dirty="0">
                <a:solidFill>
                  <a:srgbClr val="000066"/>
                </a:solidFill>
                <a:latin typeface="Times New Roman"/>
                <a:cs typeface="Times New Roman"/>
              </a:rPr>
              <a:t>as</a:t>
            </a:r>
            <a:r>
              <a:rPr sz="3200" spc="-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70" dirty="0">
                <a:solidFill>
                  <a:srgbClr val="000066"/>
                </a:solidFill>
                <a:latin typeface="Times New Roman"/>
                <a:cs typeface="Times New Roman"/>
              </a:rPr>
              <a:t>needed</a:t>
            </a:r>
            <a:endParaRPr sz="3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0066"/>
              </a:buClr>
              <a:buFont typeface="Times New Roman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227329" marR="1638935" indent="-227329" algn="r">
              <a:lnSpc>
                <a:spcPct val="100000"/>
              </a:lnSpc>
              <a:spcBef>
                <a:spcPts val="5"/>
              </a:spcBef>
              <a:buChar char="•"/>
              <a:tabLst>
                <a:tab pos="227329" algn="l"/>
              </a:tabLst>
            </a:pPr>
            <a:r>
              <a:rPr sz="3200" spc="90" dirty="0">
                <a:latin typeface="Times New Roman"/>
                <a:cs typeface="Times New Roman"/>
              </a:rPr>
              <a:t>Disadvantages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25" dirty="0">
                <a:latin typeface="Times New Roman"/>
                <a:cs typeface="Times New Roman"/>
              </a:rPr>
              <a:t>of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110" dirty="0">
                <a:latin typeface="Times New Roman"/>
                <a:cs typeface="Times New Roman"/>
              </a:rPr>
              <a:t>using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114" dirty="0">
                <a:latin typeface="Times New Roman"/>
                <a:cs typeface="Times New Roman"/>
              </a:rPr>
              <a:t>a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75" dirty="0">
                <a:latin typeface="Times New Roman"/>
                <a:cs typeface="Times New Roman"/>
              </a:rPr>
              <a:t>Linked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80" dirty="0">
                <a:latin typeface="Times New Roman"/>
                <a:cs typeface="Times New Roman"/>
              </a:rPr>
              <a:t>list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216535" marR="1565910" lvl="1" indent="-216535" algn="r">
              <a:lnSpc>
                <a:spcPct val="100000"/>
              </a:lnSpc>
              <a:buChar char="•"/>
              <a:tabLst>
                <a:tab pos="216535" algn="l"/>
              </a:tabLst>
            </a:pPr>
            <a:r>
              <a:rPr sz="3200" spc="5" dirty="0">
                <a:solidFill>
                  <a:srgbClr val="000066"/>
                </a:solidFill>
                <a:latin typeface="Times New Roman"/>
                <a:cs typeface="Times New Roman"/>
              </a:rPr>
              <a:t>can’t</a:t>
            </a:r>
            <a:r>
              <a:rPr sz="3200" spc="-1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45" dirty="0">
                <a:solidFill>
                  <a:srgbClr val="000066"/>
                </a:solidFill>
                <a:latin typeface="Times New Roman"/>
                <a:cs typeface="Times New Roman"/>
              </a:rPr>
              <a:t>go</a:t>
            </a:r>
            <a:r>
              <a:rPr sz="3200" spc="-10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00" dirty="0">
                <a:solidFill>
                  <a:srgbClr val="000066"/>
                </a:solidFill>
                <a:latin typeface="Times New Roman"/>
                <a:cs typeface="Times New Roman"/>
              </a:rPr>
              <a:t>backwards</a:t>
            </a:r>
            <a:r>
              <a:rPr sz="3200" spc="-10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70" dirty="0">
                <a:solidFill>
                  <a:srgbClr val="000066"/>
                </a:solidFill>
                <a:latin typeface="Times New Roman"/>
                <a:cs typeface="Times New Roman"/>
              </a:rPr>
              <a:t>through</a:t>
            </a:r>
            <a:r>
              <a:rPr sz="3200" spc="-10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200" dirty="0">
                <a:solidFill>
                  <a:srgbClr val="000066"/>
                </a:solidFill>
                <a:latin typeface="Times New Roman"/>
                <a:cs typeface="Times New Roman"/>
              </a:rPr>
              <a:t>the</a:t>
            </a:r>
            <a:r>
              <a:rPr sz="3200" spc="-10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80" dirty="0">
                <a:solidFill>
                  <a:srgbClr val="000066"/>
                </a:solidFill>
                <a:latin typeface="Times New Roman"/>
                <a:cs typeface="Times New Roman"/>
              </a:rPr>
              <a:t>list</a:t>
            </a:r>
            <a:endParaRPr sz="3200">
              <a:latin typeface="Times New Roman"/>
              <a:cs typeface="Times New Roman"/>
            </a:endParaRPr>
          </a:p>
          <a:p>
            <a:pPr marL="469900" marR="147320" lvl="1">
              <a:lnSpc>
                <a:spcPct val="100000"/>
              </a:lnSpc>
              <a:buChar char="•"/>
              <a:tabLst>
                <a:tab pos="687070" algn="l"/>
              </a:tabLst>
            </a:pPr>
            <a:r>
              <a:rPr sz="3200" spc="5" dirty="0">
                <a:solidFill>
                  <a:srgbClr val="000066"/>
                </a:solidFill>
                <a:latin typeface="Times New Roman"/>
                <a:cs typeface="Times New Roman"/>
              </a:rPr>
              <a:t>can’t</a:t>
            </a:r>
            <a:r>
              <a:rPr sz="3200" spc="-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60" dirty="0">
                <a:solidFill>
                  <a:srgbClr val="000066"/>
                </a:solidFill>
                <a:latin typeface="Times New Roman"/>
                <a:cs typeface="Times New Roman"/>
              </a:rPr>
              <a:t>jump</a:t>
            </a:r>
            <a:r>
              <a:rPr sz="3200" spc="-1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55" dirty="0">
                <a:solidFill>
                  <a:srgbClr val="000066"/>
                </a:solidFill>
                <a:latin typeface="Times New Roman"/>
                <a:cs typeface="Times New Roman"/>
              </a:rPr>
              <a:t>to</a:t>
            </a:r>
            <a:r>
              <a:rPr sz="3200" spc="-1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200" dirty="0">
                <a:solidFill>
                  <a:srgbClr val="000066"/>
                </a:solidFill>
                <a:latin typeface="Times New Roman"/>
                <a:cs typeface="Times New Roman"/>
              </a:rPr>
              <a:t>the</a:t>
            </a:r>
            <a:r>
              <a:rPr sz="3200" spc="-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25" dirty="0">
                <a:solidFill>
                  <a:srgbClr val="000066"/>
                </a:solidFill>
                <a:latin typeface="Times New Roman"/>
                <a:cs typeface="Times New Roman"/>
              </a:rPr>
              <a:t>beginning</a:t>
            </a:r>
            <a:r>
              <a:rPr sz="3200" spc="-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25" dirty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sz="3200" spc="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200" dirty="0">
                <a:solidFill>
                  <a:srgbClr val="000066"/>
                </a:solidFill>
                <a:latin typeface="Times New Roman"/>
                <a:cs typeface="Times New Roman"/>
              </a:rPr>
              <a:t>the</a:t>
            </a:r>
            <a:r>
              <a:rPr sz="3200" spc="-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80" dirty="0">
                <a:solidFill>
                  <a:srgbClr val="000066"/>
                </a:solidFill>
                <a:latin typeface="Times New Roman"/>
                <a:cs typeface="Times New Roman"/>
              </a:rPr>
              <a:t>list</a:t>
            </a:r>
            <a:r>
              <a:rPr sz="3200" spc="-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10" dirty="0">
                <a:solidFill>
                  <a:srgbClr val="000066"/>
                </a:solidFill>
                <a:latin typeface="Times New Roman"/>
                <a:cs typeface="Times New Roman"/>
              </a:rPr>
              <a:t>from  </a:t>
            </a:r>
            <a:r>
              <a:rPr sz="3200" spc="200" dirty="0">
                <a:solidFill>
                  <a:srgbClr val="000066"/>
                </a:solidFill>
                <a:latin typeface="Times New Roman"/>
                <a:cs typeface="Times New Roman"/>
              </a:rPr>
              <a:t>the</a:t>
            </a:r>
            <a:r>
              <a:rPr sz="3200" spc="-1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50" dirty="0">
                <a:solidFill>
                  <a:srgbClr val="000066"/>
                </a:solidFill>
                <a:latin typeface="Times New Roman"/>
                <a:cs typeface="Times New Roman"/>
              </a:rPr>
              <a:t>end.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525817"/>
            <a:ext cx="81661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43505" algn="l"/>
              </a:tabLst>
            </a:pPr>
            <a:r>
              <a:rPr sz="4500" spc="-5" dirty="0" smtClean="0"/>
              <a:t>Schematic</a:t>
            </a:r>
            <a:r>
              <a:rPr lang="en-US" sz="4500" spc="-5" dirty="0" smtClean="0"/>
              <a:t> </a:t>
            </a:r>
            <a:r>
              <a:rPr sz="4500" spc="-20" dirty="0" smtClean="0"/>
              <a:t>representation</a:t>
            </a:r>
            <a:endParaRPr sz="4500" dirty="0"/>
          </a:p>
        </p:txBody>
      </p:sp>
      <p:sp>
        <p:nvSpPr>
          <p:cNvPr id="8" name="object 8"/>
          <p:cNvSpPr/>
          <p:nvPr/>
        </p:nvSpPr>
        <p:spPr>
          <a:xfrm>
            <a:off x="2407030" y="2808223"/>
            <a:ext cx="6051550" cy="392430"/>
          </a:xfrm>
          <a:custGeom>
            <a:avLst/>
            <a:gdLst/>
            <a:ahLst/>
            <a:cxnLst/>
            <a:rect l="l" t="t" r="r" b="b"/>
            <a:pathLst>
              <a:path w="6051550" h="392430">
                <a:moveTo>
                  <a:pt x="0" y="385825"/>
                </a:moveTo>
                <a:lnTo>
                  <a:pt x="484098" y="385825"/>
                </a:lnTo>
                <a:lnTo>
                  <a:pt x="484098" y="1650"/>
                </a:lnTo>
                <a:lnTo>
                  <a:pt x="0" y="1650"/>
                </a:lnTo>
                <a:lnTo>
                  <a:pt x="0" y="385825"/>
                </a:lnTo>
                <a:close/>
              </a:path>
              <a:path w="6051550" h="392430">
                <a:moveTo>
                  <a:pt x="485775" y="384175"/>
                </a:moveTo>
                <a:lnTo>
                  <a:pt x="969873" y="384175"/>
                </a:lnTo>
                <a:lnTo>
                  <a:pt x="969873" y="0"/>
                </a:lnTo>
                <a:lnTo>
                  <a:pt x="485775" y="0"/>
                </a:lnTo>
                <a:lnTo>
                  <a:pt x="485775" y="384175"/>
                </a:lnTo>
                <a:close/>
              </a:path>
              <a:path w="6051550" h="392430">
                <a:moveTo>
                  <a:pt x="0" y="392175"/>
                </a:moveTo>
                <a:lnTo>
                  <a:pt x="484098" y="392175"/>
                </a:lnTo>
                <a:lnTo>
                  <a:pt x="484098" y="8000"/>
                </a:lnTo>
                <a:lnTo>
                  <a:pt x="0" y="8000"/>
                </a:lnTo>
                <a:lnTo>
                  <a:pt x="0" y="392175"/>
                </a:lnTo>
                <a:close/>
              </a:path>
              <a:path w="6051550" h="392430">
                <a:moveTo>
                  <a:pt x="1692656" y="390651"/>
                </a:moveTo>
                <a:lnTo>
                  <a:pt x="2176754" y="390651"/>
                </a:lnTo>
                <a:lnTo>
                  <a:pt x="2176754" y="6476"/>
                </a:lnTo>
                <a:lnTo>
                  <a:pt x="1692656" y="6476"/>
                </a:lnTo>
                <a:lnTo>
                  <a:pt x="1692656" y="390651"/>
                </a:lnTo>
                <a:close/>
              </a:path>
              <a:path w="6051550" h="392430">
                <a:moveTo>
                  <a:pt x="2178431" y="389000"/>
                </a:moveTo>
                <a:lnTo>
                  <a:pt x="2662529" y="389000"/>
                </a:lnTo>
                <a:lnTo>
                  <a:pt x="2662529" y="4825"/>
                </a:lnTo>
                <a:lnTo>
                  <a:pt x="2178431" y="4825"/>
                </a:lnTo>
                <a:lnTo>
                  <a:pt x="2178431" y="389000"/>
                </a:lnTo>
                <a:close/>
              </a:path>
              <a:path w="6051550" h="392430">
                <a:moveTo>
                  <a:pt x="3386963" y="390651"/>
                </a:moveTo>
                <a:lnTo>
                  <a:pt x="3871061" y="390651"/>
                </a:lnTo>
                <a:lnTo>
                  <a:pt x="3871061" y="6476"/>
                </a:lnTo>
                <a:lnTo>
                  <a:pt x="3386963" y="6476"/>
                </a:lnTo>
                <a:lnTo>
                  <a:pt x="3386963" y="390651"/>
                </a:lnTo>
                <a:close/>
              </a:path>
              <a:path w="6051550" h="392430">
                <a:moveTo>
                  <a:pt x="3872738" y="389000"/>
                </a:moveTo>
                <a:lnTo>
                  <a:pt x="4356836" y="389000"/>
                </a:lnTo>
                <a:lnTo>
                  <a:pt x="4356836" y="4825"/>
                </a:lnTo>
                <a:lnTo>
                  <a:pt x="3872738" y="4825"/>
                </a:lnTo>
                <a:lnTo>
                  <a:pt x="3872738" y="389000"/>
                </a:lnTo>
                <a:close/>
              </a:path>
              <a:path w="6051550" h="392430">
                <a:moveTo>
                  <a:pt x="5081270" y="390651"/>
                </a:moveTo>
                <a:lnTo>
                  <a:pt x="5565368" y="390651"/>
                </a:lnTo>
                <a:lnTo>
                  <a:pt x="5565368" y="6476"/>
                </a:lnTo>
                <a:lnTo>
                  <a:pt x="5081270" y="6476"/>
                </a:lnTo>
                <a:lnTo>
                  <a:pt x="5081270" y="390651"/>
                </a:lnTo>
                <a:close/>
              </a:path>
              <a:path w="6051550" h="392430">
                <a:moveTo>
                  <a:pt x="5567045" y="389000"/>
                </a:moveTo>
                <a:lnTo>
                  <a:pt x="6051143" y="389000"/>
                </a:lnTo>
                <a:lnTo>
                  <a:pt x="6051143" y="4825"/>
                </a:lnTo>
                <a:lnTo>
                  <a:pt x="5567045" y="4825"/>
                </a:lnTo>
                <a:lnTo>
                  <a:pt x="5567045" y="389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13380" y="2846959"/>
            <a:ext cx="471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01338" y="2816225"/>
            <a:ext cx="484505" cy="384175"/>
          </a:xfrm>
          <a:custGeom>
            <a:avLst/>
            <a:gdLst/>
            <a:ahLst/>
            <a:cxnLst/>
            <a:rect l="l" t="t" r="r" b="b"/>
            <a:pathLst>
              <a:path w="484504" h="384175">
                <a:moveTo>
                  <a:pt x="0" y="384175"/>
                </a:moveTo>
                <a:lnTo>
                  <a:pt x="484098" y="384175"/>
                </a:lnTo>
                <a:lnTo>
                  <a:pt x="484098" y="0"/>
                </a:lnTo>
                <a:lnTo>
                  <a:pt x="0" y="0"/>
                </a:lnTo>
                <a:lnTo>
                  <a:pt x="0" y="384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00512" y="2814637"/>
            <a:ext cx="484505" cy="384175"/>
          </a:xfrm>
          <a:prstGeom prst="rect">
            <a:avLst/>
          </a:prstGeom>
          <a:ln w="14376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55"/>
              </a:spcBef>
            </a:pPr>
            <a:r>
              <a:rPr sz="1800" spc="-15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95645" y="2816225"/>
            <a:ext cx="484505" cy="384175"/>
          </a:xfrm>
          <a:custGeom>
            <a:avLst/>
            <a:gdLst/>
            <a:ahLst/>
            <a:cxnLst/>
            <a:rect l="l" t="t" r="r" b="b"/>
            <a:pathLst>
              <a:path w="484504" h="384175">
                <a:moveTo>
                  <a:pt x="0" y="384175"/>
                </a:moveTo>
                <a:lnTo>
                  <a:pt x="484098" y="384175"/>
                </a:lnTo>
                <a:lnTo>
                  <a:pt x="484098" y="0"/>
                </a:lnTo>
                <a:lnTo>
                  <a:pt x="0" y="0"/>
                </a:lnTo>
                <a:lnTo>
                  <a:pt x="0" y="384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94819" y="2814637"/>
            <a:ext cx="484505" cy="384175"/>
          </a:xfrm>
          <a:prstGeom prst="rect">
            <a:avLst/>
          </a:prstGeom>
          <a:ln w="14376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55"/>
              </a:spcBef>
            </a:pPr>
            <a:r>
              <a:rPr sz="1800" spc="85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89952" y="2816225"/>
            <a:ext cx="484505" cy="384175"/>
          </a:xfrm>
          <a:custGeom>
            <a:avLst/>
            <a:gdLst/>
            <a:ahLst/>
            <a:cxnLst/>
            <a:rect l="l" t="t" r="r" b="b"/>
            <a:pathLst>
              <a:path w="484504" h="384175">
                <a:moveTo>
                  <a:pt x="0" y="384175"/>
                </a:moveTo>
                <a:lnTo>
                  <a:pt x="484098" y="384175"/>
                </a:lnTo>
                <a:lnTo>
                  <a:pt x="484098" y="0"/>
                </a:lnTo>
                <a:lnTo>
                  <a:pt x="0" y="0"/>
                </a:lnTo>
                <a:lnTo>
                  <a:pt x="0" y="384175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489126" y="2814637"/>
            <a:ext cx="484505" cy="384175"/>
          </a:xfrm>
          <a:prstGeom prst="rect">
            <a:avLst/>
          </a:prstGeom>
          <a:ln w="14376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55"/>
              </a:spcBef>
            </a:pPr>
            <a:r>
              <a:rPr sz="1800" spc="-15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046095" y="2886075"/>
            <a:ext cx="5257165" cy="168275"/>
            <a:chOff x="3046095" y="2886075"/>
            <a:chExt cx="5257165" cy="168275"/>
          </a:xfrm>
        </p:grpSpPr>
        <p:sp>
          <p:nvSpPr>
            <p:cNvPr id="17" name="object 17"/>
            <p:cNvSpPr/>
            <p:nvPr/>
          </p:nvSpPr>
          <p:spPr>
            <a:xfrm>
              <a:off x="3046095" y="2886075"/>
              <a:ext cx="174117" cy="1651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33217" y="2905125"/>
              <a:ext cx="968375" cy="127000"/>
            </a:xfrm>
            <a:custGeom>
              <a:avLst/>
              <a:gdLst/>
              <a:ahLst/>
              <a:cxnLst/>
              <a:rect l="l" t="t" r="r" b="b"/>
              <a:pathLst>
                <a:path w="968375" h="127000">
                  <a:moveTo>
                    <a:pt x="841120" y="0"/>
                  </a:moveTo>
                  <a:lnTo>
                    <a:pt x="841120" y="127000"/>
                  </a:lnTo>
                  <a:lnTo>
                    <a:pt x="955420" y="69850"/>
                  </a:lnTo>
                  <a:lnTo>
                    <a:pt x="853820" y="69850"/>
                  </a:lnTo>
                  <a:lnTo>
                    <a:pt x="853820" y="57150"/>
                  </a:lnTo>
                  <a:lnTo>
                    <a:pt x="955420" y="57150"/>
                  </a:lnTo>
                  <a:lnTo>
                    <a:pt x="841120" y="0"/>
                  </a:lnTo>
                  <a:close/>
                </a:path>
                <a:path w="968375" h="127000">
                  <a:moveTo>
                    <a:pt x="841120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841120" y="69850"/>
                  </a:lnTo>
                  <a:lnTo>
                    <a:pt x="841120" y="57150"/>
                  </a:lnTo>
                  <a:close/>
                </a:path>
                <a:path w="968375" h="127000">
                  <a:moveTo>
                    <a:pt x="955420" y="57150"/>
                  </a:moveTo>
                  <a:lnTo>
                    <a:pt x="853820" y="57150"/>
                  </a:lnTo>
                  <a:lnTo>
                    <a:pt x="853820" y="69850"/>
                  </a:lnTo>
                  <a:lnTo>
                    <a:pt x="955420" y="69850"/>
                  </a:lnTo>
                  <a:lnTo>
                    <a:pt x="968120" y="63500"/>
                  </a:lnTo>
                  <a:lnTo>
                    <a:pt x="955420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40402" y="2886075"/>
              <a:ext cx="174117" cy="1651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27524" y="2905125"/>
              <a:ext cx="968375" cy="127000"/>
            </a:xfrm>
            <a:custGeom>
              <a:avLst/>
              <a:gdLst/>
              <a:ahLst/>
              <a:cxnLst/>
              <a:rect l="l" t="t" r="r" b="b"/>
              <a:pathLst>
                <a:path w="968375" h="127000">
                  <a:moveTo>
                    <a:pt x="841121" y="0"/>
                  </a:moveTo>
                  <a:lnTo>
                    <a:pt x="841121" y="127000"/>
                  </a:lnTo>
                  <a:lnTo>
                    <a:pt x="955421" y="69850"/>
                  </a:lnTo>
                  <a:lnTo>
                    <a:pt x="853821" y="69850"/>
                  </a:lnTo>
                  <a:lnTo>
                    <a:pt x="853821" y="57150"/>
                  </a:lnTo>
                  <a:lnTo>
                    <a:pt x="955421" y="57150"/>
                  </a:lnTo>
                  <a:lnTo>
                    <a:pt x="841121" y="0"/>
                  </a:lnTo>
                  <a:close/>
                </a:path>
                <a:path w="968375" h="127000">
                  <a:moveTo>
                    <a:pt x="841121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841121" y="69850"/>
                  </a:lnTo>
                  <a:lnTo>
                    <a:pt x="841121" y="57150"/>
                  </a:lnTo>
                  <a:close/>
                </a:path>
                <a:path w="968375" h="127000">
                  <a:moveTo>
                    <a:pt x="955421" y="57150"/>
                  </a:moveTo>
                  <a:lnTo>
                    <a:pt x="853821" y="57150"/>
                  </a:lnTo>
                  <a:lnTo>
                    <a:pt x="853821" y="69850"/>
                  </a:lnTo>
                  <a:lnTo>
                    <a:pt x="955421" y="69850"/>
                  </a:lnTo>
                  <a:lnTo>
                    <a:pt x="968121" y="63500"/>
                  </a:lnTo>
                  <a:lnTo>
                    <a:pt x="955421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34835" y="2886075"/>
              <a:ext cx="173989" cy="1651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21830" y="2905125"/>
              <a:ext cx="968375" cy="127000"/>
            </a:xfrm>
            <a:custGeom>
              <a:avLst/>
              <a:gdLst/>
              <a:ahLst/>
              <a:cxnLst/>
              <a:rect l="l" t="t" r="r" b="b"/>
              <a:pathLst>
                <a:path w="968375" h="127000">
                  <a:moveTo>
                    <a:pt x="841121" y="0"/>
                  </a:moveTo>
                  <a:lnTo>
                    <a:pt x="841121" y="127000"/>
                  </a:lnTo>
                  <a:lnTo>
                    <a:pt x="955421" y="69850"/>
                  </a:lnTo>
                  <a:lnTo>
                    <a:pt x="853821" y="69850"/>
                  </a:lnTo>
                  <a:lnTo>
                    <a:pt x="853821" y="57150"/>
                  </a:lnTo>
                  <a:lnTo>
                    <a:pt x="955421" y="57150"/>
                  </a:lnTo>
                  <a:lnTo>
                    <a:pt x="841121" y="0"/>
                  </a:lnTo>
                  <a:close/>
                </a:path>
                <a:path w="968375" h="127000">
                  <a:moveTo>
                    <a:pt x="841121" y="57150"/>
                  </a:moveTo>
                  <a:lnTo>
                    <a:pt x="0" y="57150"/>
                  </a:lnTo>
                  <a:lnTo>
                    <a:pt x="0" y="69850"/>
                  </a:lnTo>
                  <a:lnTo>
                    <a:pt x="841121" y="69850"/>
                  </a:lnTo>
                  <a:lnTo>
                    <a:pt x="841121" y="57150"/>
                  </a:lnTo>
                  <a:close/>
                </a:path>
                <a:path w="968375" h="127000">
                  <a:moveTo>
                    <a:pt x="955421" y="57150"/>
                  </a:moveTo>
                  <a:lnTo>
                    <a:pt x="853821" y="57150"/>
                  </a:lnTo>
                  <a:lnTo>
                    <a:pt x="853821" y="69850"/>
                  </a:lnTo>
                  <a:lnTo>
                    <a:pt x="955421" y="69850"/>
                  </a:lnTo>
                  <a:lnTo>
                    <a:pt x="968121" y="63500"/>
                  </a:lnTo>
                  <a:lnTo>
                    <a:pt x="955421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129142" y="2889250"/>
              <a:ext cx="173989" cy="1651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513205" y="2127250"/>
            <a:ext cx="813435" cy="692150"/>
            <a:chOff x="1513205" y="2127250"/>
            <a:chExt cx="813435" cy="692150"/>
          </a:xfrm>
        </p:grpSpPr>
        <p:sp>
          <p:nvSpPr>
            <p:cNvPr id="25" name="object 25"/>
            <p:cNvSpPr/>
            <p:nvPr/>
          </p:nvSpPr>
          <p:spPr>
            <a:xfrm>
              <a:off x="1674495" y="2203450"/>
              <a:ext cx="174117" cy="1651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19555" y="2133600"/>
              <a:ext cx="484505" cy="381000"/>
            </a:xfrm>
            <a:custGeom>
              <a:avLst/>
              <a:gdLst/>
              <a:ahLst/>
              <a:cxnLst/>
              <a:rect l="l" t="t" r="r" b="b"/>
              <a:pathLst>
                <a:path w="484505" h="381000">
                  <a:moveTo>
                    <a:pt x="0" y="381000"/>
                  </a:moveTo>
                  <a:lnTo>
                    <a:pt x="484098" y="381000"/>
                  </a:lnTo>
                  <a:lnTo>
                    <a:pt x="484098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51711" y="2275586"/>
              <a:ext cx="574675" cy="544195"/>
            </a:xfrm>
            <a:custGeom>
              <a:avLst/>
              <a:gdLst/>
              <a:ahLst/>
              <a:cxnLst/>
              <a:rect l="l" t="t" r="r" b="b"/>
              <a:pathLst>
                <a:path w="574675" h="544194">
                  <a:moveTo>
                    <a:pt x="502443" y="495399"/>
                  </a:moveTo>
                  <a:lnTo>
                    <a:pt x="482853" y="516127"/>
                  </a:lnTo>
                  <a:lnTo>
                    <a:pt x="574675" y="543813"/>
                  </a:lnTo>
                  <a:lnTo>
                    <a:pt x="560571" y="505205"/>
                  </a:lnTo>
                  <a:lnTo>
                    <a:pt x="512825" y="505205"/>
                  </a:lnTo>
                  <a:lnTo>
                    <a:pt x="502443" y="495399"/>
                  </a:lnTo>
                  <a:close/>
                </a:path>
                <a:path w="574675" h="544194">
                  <a:moveTo>
                    <a:pt x="522126" y="474569"/>
                  </a:moveTo>
                  <a:lnTo>
                    <a:pt x="502443" y="495399"/>
                  </a:lnTo>
                  <a:lnTo>
                    <a:pt x="512825" y="505205"/>
                  </a:lnTo>
                  <a:lnTo>
                    <a:pt x="532511" y="484377"/>
                  </a:lnTo>
                  <a:lnTo>
                    <a:pt x="522126" y="474569"/>
                  </a:lnTo>
                  <a:close/>
                </a:path>
                <a:path w="574675" h="544194">
                  <a:moveTo>
                    <a:pt x="541782" y="453771"/>
                  </a:moveTo>
                  <a:lnTo>
                    <a:pt x="522126" y="474569"/>
                  </a:lnTo>
                  <a:lnTo>
                    <a:pt x="532511" y="484377"/>
                  </a:lnTo>
                  <a:lnTo>
                    <a:pt x="512825" y="505205"/>
                  </a:lnTo>
                  <a:lnTo>
                    <a:pt x="560571" y="505205"/>
                  </a:lnTo>
                  <a:lnTo>
                    <a:pt x="541782" y="453771"/>
                  </a:lnTo>
                  <a:close/>
                </a:path>
                <a:path w="574675" h="544194">
                  <a:moveTo>
                    <a:pt x="19684" y="0"/>
                  </a:moveTo>
                  <a:lnTo>
                    <a:pt x="0" y="20827"/>
                  </a:lnTo>
                  <a:lnTo>
                    <a:pt x="502443" y="495399"/>
                  </a:lnTo>
                  <a:lnTo>
                    <a:pt x="522126" y="474569"/>
                  </a:lnTo>
                  <a:lnTo>
                    <a:pt x="196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07340" y="1231138"/>
            <a:ext cx="4893310" cy="1148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2450" spc="-575" dirty="0">
                <a:solidFill>
                  <a:srgbClr val="0AD0D9"/>
                </a:solidFill>
                <a:latin typeface="Arial"/>
                <a:cs typeface="Arial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Here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60" dirty="0">
                <a:solidFill>
                  <a:srgbClr val="04607A"/>
                </a:solidFill>
                <a:latin typeface="Times New Roman"/>
                <a:cs typeface="Times New Roman"/>
              </a:rPr>
              <a:t>singly-linked</a:t>
            </a:r>
            <a:r>
              <a:rPr sz="2600" spc="-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600" spc="60" dirty="0">
                <a:solidFill>
                  <a:srgbClr val="04607A"/>
                </a:solidFill>
                <a:latin typeface="Times New Roman"/>
                <a:cs typeface="Times New Roman"/>
              </a:rPr>
              <a:t>list</a:t>
            </a:r>
            <a:r>
              <a:rPr sz="2600" spc="-8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(</a:t>
            </a:r>
            <a:r>
              <a:rPr sz="2600" spc="-105" dirty="0">
                <a:solidFill>
                  <a:srgbClr val="04607A"/>
                </a:solidFill>
                <a:latin typeface="Times New Roman"/>
                <a:cs typeface="Times New Roman"/>
              </a:rPr>
              <a:t>SLL</a:t>
            </a:r>
            <a:r>
              <a:rPr sz="2600" spc="-105" dirty="0">
                <a:latin typeface="Times New Roman"/>
                <a:cs typeface="Times New Roman"/>
              </a:rPr>
              <a:t>):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110" dirty="0">
                <a:solidFill>
                  <a:srgbClr val="FF0000"/>
                </a:solidFill>
                <a:latin typeface="Arial"/>
                <a:cs typeface="Arial"/>
              </a:rPr>
              <a:t>myList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5940" y="3976496"/>
            <a:ext cx="633476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310" algn="l"/>
              </a:tabLst>
            </a:pPr>
            <a:r>
              <a:rPr sz="2400" spc="60" dirty="0">
                <a:solidFill>
                  <a:srgbClr val="20B1C8"/>
                </a:solidFill>
                <a:latin typeface="Times New Roman"/>
                <a:cs typeface="Times New Roman"/>
              </a:rPr>
              <a:t>Each</a:t>
            </a:r>
            <a:r>
              <a:rPr sz="2400" spc="-40" dirty="0">
                <a:solidFill>
                  <a:srgbClr val="20B1C8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srgbClr val="20B1C8"/>
                </a:solidFill>
                <a:latin typeface="Times New Roman"/>
                <a:cs typeface="Times New Roman"/>
              </a:rPr>
              <a:t>node</a:t>
            </a:r>
            <a:r>
              <a:rPr sz="2400" spc="-110" dirty="0">
                <a:solidFill>
                  <a:srgbClr val="20B1C8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srgbClr val="20B1C8"/>
                </a:solidFill>
                <a:latin typeface="Times New Roman"/>
                <a:cs typeface="Times New Roman"/>
              </a:rPr>
              <a:t>contains</a:t>
            </a:r>
            <a:r>
              <a:rPr sz="2400" spc="-90" dirty="0">
                <a:solidFill>
                  <a:srgbClr val="20B1C8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20B1C8"/>
                </a:solidFill>
                <a:latin typeface="Times New Roman"/>
                <a:cs typeface="Times New Roman"/>
              </a:rPr>
              <a:t>a</a:t>
            </a:r>
            <a:r>
              <a:rPr sz="2400" spc="-135" dirty="0">
                <a:solidFill>
                  <a:srgbClr val="20B1C8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20B1C8"/>
                </a:solidFill>
                <a:latin typeface="Times New Roman"/>
                <a:cs typeface="Times New Roman"/>
              </a:rPr>
              <a:t>value(data)</a:t>
            </a:r>
            <a:r>
              <a:rPr sz="2400" spc="-60" dirty="0">
                <a:solidFill>
                  <a:srgbClr val="20B1C8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20B1C8"/>
                </a:solidFill>
                <a:latin typeface="Times New Roman"/>
                <a:cs typeface="Times New Roman"/>
              </a:rPr>
              <a:t>and</a:t>
            </a:r>
            <a:r>
              <a:rPr sz="2400" spc="-60" dirty="0">
                <a:solidFill>
                  <a:srgbClr val="20B1C8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20B1C8"/>
                </a:solidFill>
                <a:latin typeface="Times New Roman"/>
                <a:cs typeface="Times New Roman"/>
              </a:rPr>
              <a:t>a</a:t>
            </a:r>
            <a:r>
              <a:rPr sz="2400" spc="-100" dirty="0">
                <a:solidFill>
                  <a:srgbClr val="20B1C8"/>
                </a:solidFill>
                <a:latin typeface="Times New Roman"/>
                <a:cs typeface="Times New Roman"/>
              </a:rPr>
              <a:t> </a:t>
            </a:r>
            <a:r>
              <a:rPr sz="2400" spc="110" dirty="0">
                <a:solidFill>
                  <a:srgbClr val="20B1C8"/>
                </a:solidFill>
                <a:latin typeface="Times New Roman"/>
                <a:cs typeface="Times New Roman"/>
              </a:rPr>
              <a:t>pointer  </a:t>
            </a:r>
            <a:r>
              <a:rPr sz="2400" spc="120" dirty="0">
                <a:solidFill>
                  <a:srgbClr val="20B1C8"/>
                </a:solidFill>
                <a:latin typeface="Times New Roman"/>
                <a:cs typeface="Times New Roman"/>
              </a:rPr>
              <a:t>to</a:t>
            </a:r>
            <a:r>
              <a:rPr sz="2400" spc="-105" dirty="0">
                <a:solidFill>
                  <a:srgbClr val="20B1C8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20B1C8"/>
                </a:solidFill>
                <a:latin typeface="Times New Roman"/>
                <a:cs typeface="Times New Roman"/>
              </a:rPr>
              <a:t>the</a:t>
            </a:r>
            <a:r>
              <a:rPr sz="2400" spc="-55" dirty="0">
                <a:solidFill>
                  <a:srgbClr val="20B1C8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20B1C8"/>
                </a:solidFill>
                <a:latin typeface="Times New Roman"/>
                <a:cs typeface="Times New Roman"/>
              </a:rPr>
              <a:t>next</a:t>
            </a:r>
            <a:r>
              <a:rPr sz="2400" spc="-55" dirty="0">
                <a:solidFill>
                  <a:srgbClr val="20B1C8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srgbClr val="20B1C8"/>
                </a:solidFill>
                <a:latin typeface="Times New Roman"/>
                <a:cs typeface="Times New Roman"/>
              </a:rPr>
              <a:t>node</a:t>
            </a:r>
            <a:r>
              <a:rPr sz="2400" spc="-40" dirty="0">
                <a:solidFill>
                  <a:srgbClr val="20B1C8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20B1C8"/>
                </a:solidFill>
                <a:latin typeface="Times New Roman"/>
                <a:cs typeface="Times New Roman"/>
              </a:rPr>
              <a:t>in</a:t>
            </a:r>
            <a:r>
              <a:rPr sz="2400" spc="-65" dirty="0">
                <a:solidFill>
                  <a:srgbClr val="20B1C8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20B1C8"/>
                </a:solidFill>
                <a:latin typeface="Times New Roman"/>
                <a:cs typeface="Times New Roman"/>
              </a:rPr>
              <a:t>the</a:t>
            </a:r>
            <a:r>
              <a:rPr sz="2400" spc="-70" dirty="0">
                <a:solidFill>
                  <a:srgbClr val="20B1C8"/>
                </a:solidFill>
                <a:latin typeface="Times New Roman"/>
                <a:cs typeface="Times New Roman"/>
              </a:rPr>
              <a:t> </a:t>
            </a:r>
            <a:r>
              <a:rPr sz="2400" spc="55" dirty="0">
                <a:solidFill>
                  <a:srgbClr val="20B1C8"/>
                </a:solidFill>
                <a:latin typeface="Times New Roman"/>
                <a:cs typeface="Times New Roman"/>
              </a:rPr>
              <a:t>list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93675" indent="-181610">
              <a:lnSpc>
                <a:spcPct val="100000"/>
              </a:lnSpc>
              <a:buClr>
                <a:srgbClr val="1FC8F8"/>
              </a:buClr>
              <a:buFont typeface="Arial"/>
              <a:buChar char="•"/>
              <a:tabLst>
                <a:tab pos="194310" algn="l"/>
                <a:tab pos="1231900" algn="l"/>
                <a:tab pos="4150995" algn="l"/>
              </a:tabLst>
            </a:pPr>
            <a:r>
              <a:rPr sz="2400" spc="30" dirty="0">
                <a:solidFill>
                  <a:srgbClr val="FF0000"/>
                </a:solidFill>
                <a:latin typeface="Times New Roman"/>
                <a:cs typeface="Times New Roman"/>
              </a:rPr>
              <a:t>myList	</a:t>
            </a:r>
            <a:r>
              <a:rPr sz="2400" spc="20" dirty="0">
                <a:solidFill>
                  <a:srgbClr val="1FC8F8"/>
                </a:solidFill>
                <a:latin typeface="Times New Roman"/>
                <a:cs typeface="Times New Roman"/>
              </a:rPr>
              <a:t>is </a:t>
            </a:r>
            <a:r>
              <a:rPr sz="2400" spc="145" dirty="0">
                <a:solidFill>
                  <a:srgbClr val="1FC8F8"/>
                </a:solidFill>
                <a:latin typeface="Times New Roman"/>
                <a:cs typeface="Times New Roman"/>
              </a:rPr>
              <a:t>the</a:t>
            </a:r>
            <a:r>
              <a:rPr sz="2400" spc="-14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400" spc="120" dirty="0">
                <a:solidFill>
                  <a:srgbClr val="1FC8F8"/>
                </a:solidFill>
                <a:latin typeface="Times New Roman"/>
                <a:cs typeface="Times New Roman"/>
              </a:rPr>
              <a:t>header</a:t>
            </a:r>
            <a:r>
              <a:rPr sz="2400" spc="-10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400" spc="110" dirty="0">
                <a:solidFill>
                  <a:srgbClr val="1FC8F8"/>
                </a:solidFill>
                <a:latin typeface="Times New Roman"/>
                <a:cs typeface="Times New Roman"/>
              </a:rPr>
              <a:t>pointer	</a:t>
            </a:r>
            <a:r>
              <a:rPr sz="2400" spc="85" dirty="0">
                <a:solidFill>
                  <a:srgbClr val="1FC8F8"/>
                </a:solidFill>
                <a:latin typeface="Times New Roman"/>
                <a:cs typeface="Times New Roman"/>
              </a:rPr>
              <a:t>which </a:t>
            </a:r>
            <a:r>
              <a:rPr sz="2400" spc="110" dirty="0">
                <a:solidFill>
                  <a:srgbClr val="1FC8F8"/>
                </a:solidFill>
                <a:latin typeface="Times New Roman"/>
                <a:cs typeface="Times New Roman"/>
              </a:rPr>
              <a:t>points</a:t>
            </a:r>
            <a:r>
              <a:rPr sz="2400" spc="-30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srgbClr val="1FC8F8"/>
                </a:solidFill>
                <a:latin typeface="Times New Roman"/>
                <a:cs typeface="Times New Roman"/>
              </a:rPr>
              <a:t>at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145" dirty="0">
                <a:solidFill>
                  <a:srgbClr val="1FC8F8"/>
                </a:solidFill>
                <a:latin typeface="Times New Roman"/>
                <a:cs typeface="Times New Roman"/>
              </a:rPr>
              <a:t>the</a:t>
            </a:r>
            <a:r>
              <a:rPr sz="2400" spc="-9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400" spc="70" dirty="0">
                <a:solidFill>
                  <a:srgbClr val="1FC8F8"/>
                </a:solidFill>
                <a:latin typeface="Times New Roman"/>
                <a:cs typeface="Times New Roman"/>
              </a:rPr>
              <a:t>first</a:t>
            </a:r>
            <a:r>
              <a:rPr sz="2400" spc="-7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srgbClr val="1FC8F8"/>
                </a:solidFill>
                <a:latin typeface="Times New Roman"/>
                <a:cs typeface="Times New Roman"/>
              </a:rPr>
              <a:t>node</a:t>
            </a:r>
            <a:r>
              <a:rPr sz="2400" spc="-4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1FC8F8"/>
                </a:solidFill>
                <a:latin typeface="Times New Roman"/>
                <a:cs typeface="Times New Roman"/>
              </a:rPr>
              <a:t>in</a:t>
            </a:r>
            <a:r>
              <a:rPr sz="2400" spc="-6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1FC8F8"/>
                </a:solidFill>
                <a:latin typeface="Times New Roman"/>
                <a:cs typeface="Times New Roman"/>
              </a:rPr>
              <a:t>the</a:t>
            </a:r>
            <a:r>
              <a:rPr sz="2400" spc="-7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2400" spc="55" dirty="0">
                <a:solidFill>
                  <a:srgbClr val="1FC8F8"/>
                </a:solidFill>
                <a:latin typeface="Times New Roman"/>
                <a:cs typeface="Times New Roman"/>
              </a:rPr>
              <a:t>list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631901"/>
            <a:ext cx="312991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Polynomials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69220" y="1486206"/>
            <a:ext cx="1010919" cy="633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950" i="1" spc="-30" dirty="0">
                <a:latin typeface="Times New Roman"/>
                <a:cs typeface="Times New Roman"/>
              </a:rPr>
              <a:t>A</a:t>
            </a:r>
            <a:r>
              <a:rPr sz="3950" spc="445" dirty="0">
                <a:latin typeface="Times New Roman"/>
                <a:cs typeface="Times New Roman"/>
              </a:rPr>
              <a:t>(</a:t>
            </a:r>
            <a:r>
              <a:rPr sz="3950" i="1" spc="415" dirty="0">
                <a:latin typeface="Times New Roman"/>
                <a:cs typeface="Times New Roman"/>
              </a:rPr>
              <a:t>x</a:t>
            </a:r>
            <a:r>
              <a:rPr sz="3950" spc="114" dirty="0">
                <a:latin typeface="Times New Roman"/>
                <a:cs typeface="Times New Roman"/>
              </a:rPr>
              <a:t>)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72647" y="1495313"/>
            <a:ext cx="572296" cy="6226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5528" y="1495313"/>
            <a:ext cx="572296" cy="6226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8839" y="1495313"/>
            <a:ext cx="572296" cy="6226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01577" y="1495313"/>
            <a:ext cx="572296" cy="6226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68327" y="1876778"/>
            <a:ext cx="284875" cy="3089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81743" y="1876778"/>
            <a:ext cx="284875" cy="3089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85782" y="1686644"/>
            <a:ext cx="169383" cy="1865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44047" y="1686644"/>
            <a:ext cx="169383" cy="1865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35034" y="1486206"/>
            <a:ext cx="2593975" cy="63309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0480" algn="ctr">
              <a:lnSpc>
                <a:spcPts val="875"/>
              </a:lnSpc>
              <a:spcBef>
                <a:spcPts val="785"/>
              </a:spcBef>
            </a:pPr>
            <a:r>
              <a:rPr sz="3000" i="1" spc="97" baseline="13888" dirty="0">
                <a:latin typeface="Times New Roman"/>
                <a:cs typeface="Times New Roman"/>
              </a:rPr>
              <a:t>e</a:t>
            </a:r>
            <a:r>
              <a:rPr sz="1200" i="1" spc="65" dirty="0">
                <a:latin typeface="Times New Roman"/>
                <a:cs typeface="Times New Roman"/>
              </a:rPr>
              <a:t>m</a:t>
            </a:r>
            <a:r>
              <a:rPr sz="1200" i="1" spc="30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3215"/>
              </a:lnSpc>
              <a:tabLst>
                <a:tab pos="622300" algn="l"/>
                <a:tab pos="2012950" algn="l"/>
              </a:tabLst>
            </a:pPr>
            <a:r>
              <a:rPr sz="3950" i="1" spc="175" dirty="0">
                <a:latin typeface="Times New Roman"/>
                <a:cs typeface="Times New Roman"/>
              </a:rPr>
              <a:t>a</a:t>
            </a:r>
            <a:r>
              <a:rPr sz="3000" i="1" spc="262" baseline="-27777" dirty="0">
                <a:latin typeface="Times New Roman"/>
                <a:cs typeface="Times New Roman"/>
              </a:rPr>
              <a:t>m	</a:t>
            </a:r>
            <a:r>
              <a:rPr sz="3000" spc="112" baseline="-27777" dirty="0">
                <a:latin typeface="Times New Roman"/>
                <a:cs typeface="Times New Roman"/>
              </a:rPr>
              <a:t>1</a:t>
            </a:r>
            <a:r>
              <a:rPr sz="3000" spc="-472" baseline="-27777" dirty="0">
                <a:latin typeface="Times New Roman"/>
                <a:cs typeface="Times New Roman"/>
              </a:rPr>
              <a:t> </a:t>
            </a:r>
            <a:r>
              <a:rPr sz="3950" i="1" spc="155" dirty="0">
                <a:latin typeface="Times New Roman"/>
                <a:cs typeface="Times New Roman"/>
              </a:rPr>
              <a:t>x	</a:t>
            </a:r>
            <a:r>
              <a:rPr sz="3950" i="1" spc="170" dirty="0">
                <a:latin typeface="Times New Roman"/>
                <a:cs typeface="Times New Roman"/>
              </a:rPr>
              <a:t>a</a:t>
            </a:r>
            <a:r>
              <a:rPr sz="3000" i="1" spc="254" baseline="-27777" dirty="0">
                <a:latin typeface="Times New Roman"/>
                <a:cs typeface="Times New Roman"/>
              </a:rPr>
              <a:t>m</a:t>
            </a:r>
            <a:endParaRPr sz="3000" baseline="-27777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96468" y="1486206"/>
            <a:ext cx="2999105" cy="63309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508634">
              <a:lnSpc>
                <a:spcPts val="875"/>
              </a:lnSpc>
              <a:spcBef>
                <a:spcPts val="785"/>
              </a:spcBef>
              <a:tabLst>
                <a:tab pos="2747010" algn="l"/>
              </a:tabLst>
            </a:pPr>
            <a:r>
              <a:rPr sz="3000" i="1" spc="97" baseline="13888" dirty="0">
                <a:latin typeface="Times New Roman"/>
                <a:cs typeface="Times New Roman"/>
              </a:rPr>
              <a:t>e</a:t>
            </a:r>
            <a:r>
              <a:rPr sz="1200" i="1" spc="65" dirty="0">
                <a:latin typeface="Times New Roman"/>
                <a:cs typeface="Times New Roman"/>
              </a:rPr>
              <a:t>m </a:t>
            </a:r>
            <a:r>
              <a:rPr sz="1200" i="1" spc="7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2	</a:t>
            </a:r>
            <a:r>
              <a:rPr sz="3000" i="1" spc="67" baseline="13888" dirty="0">
                <a:latin typeface="Times New Roman"/>
                <a:cs typeface="Times New Roman"/>
              </a:rPr>
              <a:t>e</a:t>
            </a:r>
            <a:r>
              <a:rPr sz="1200" spc="45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ts val="3215"/>
              </a:lnSpc>
              <a:tabLst>
                <a:tab pos="1314450" algn="l"/>
                <a:tab pos="2014220" algn="l"/>
              </a:tabLst>
            </a:pPr>
            <a:r>
              <a:rPr sz="3000" spc="112" baseline="-27777" dirty="0">
                <a:latin typeface="Times New Roman"/>
                <a:cs typeface="Times New Roman"/>
              </a:rPr>
              <a:t>2</a:t>
            </a:r>
            <a:r>
              <a:rPr sz="3000" spc="-247" baseline="-27777" dirty="0">
                <a:latin typeface="Times New Roman"/>
                <a:cs typeface="Times New Roman"/>
              </a:rPr>
              <a:t> </a:t>
            </a:r>
            <a:r>
              <a:rPr sz="3950" i="1" spc="155" dirty="0">
                <a:latin typeface="Times New Roman"/>
                <a:cs typeface="Times New Roman"/>
              </a:rPr>
              <a:t>x	</a:t>
            </a:r>
            <a:r>
              <a:rPr sz="3950" spc="90" dirty="0">
                <a:latin typeface="Times New Roman"/>
                <a:cs typeface="Times New Roman"/>
              </a:rPr>
              <a:t>...	</a:t>
            </a:r>
            <a:r>
              <a:rPr sz="3950" i="1" spc="125" dirty="0">
                <a:latin typeface="Times New Roman"/>
                <a:cs typeface="Times New Roman"/>
              </a:rPr>
              <a:t>a</a:t>
            </a:r>
            <a:r>
              <a:rPr sz="3000" spc="187" baseline="-27777" dirty="0">
                <a:latin typeface="Times New Roman"/>
                <a:cs typeface="Times New Roman"/>
              </a:rPr>
              <a:t>0</a:t>
            </a:r>
            <a:r>
              <a:rPr sz="3000" spc="-254" baseline="-27777" dirty="0">
                <a:latin typeface="Times New Roman"/>
                <a:cs typeface="Times New Roman"/>
              </a:rPr>
              <a:t> </a:t>
            </a:r>
            <a:r>
              <a:rPr sz="3950" i="1" spc="155" dirty="0">
                <a:latin typeface="Times New Roman"/>
                <a:cs typeface="Times New Roman"/>
              </a:rPr>
              <a:t>x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7949" y="2423541"/>
            <a:ext cx="4368800" cy="245808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b="1" dirty="0">
                <a:solidFill>
                  <a:srgbClr val="6600FF"/>
                </a:solidFill>
                <a:latin typeface="Arial"/>
                <a:cs typeface="Arial"/>
              </a:rPr>
              <a:t>Representation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450"/>
              </a:lnSpc>
              <a:spcBef>
                <a:spcPts val="1155"/>
              </a:spcBef>
            </a:pPr>
            <a:r>
              <a:rPr sz="2400" dirty="0">
                <a:latin typeface="Times New Roman"/>
                <a:cs typeface="Times New Roman"/>
              </a:rPr>
              <a:t>struct polynode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{</a:t>
            </a:r>
            <a:endParaRPr sz="2400">
              <a:latin typeface="Times New Roman"/>
              <a:cs typeface="Times New Roman"/>
            </a:endParaRPr>
          </a:p>
          <a:p>
            <a:pPr marL="467995">
              <a:lnSpc>
                <a:spcPts val="2014"/>
              </a:lnSpc>
            </a:pPr>
            <a:r>
              <a:rPr sz="2400" dirty="0">
                <a:latin typeface="Times New Roman"/>
                <a:cs typeface="Times New Roman"/>
              </a:rPr>
              <a:t>int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coef;</a:t>
            </a:r>
            <a:endParaRPr sz="2400">
              <a:latin typeface="Times New Roman"/>
              <a:cs typeface="Times New Roman"/>
            </a:endParaRPr>
          </a:p>
          <a:p>
            <a:pPr marL="467995">
              <a:lnSpc>
                <a:spcPts val="2020"/>
              </a:lnSpc>
            </a:pPr>
            <a:r>
              <a:rPr sz="2400" dirty="0">
                <a:latin typeface="Times New Roman"/>
                <a:cs typeface="Times New Roman"/>
              </a:rPr>
              <a:t>int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exp;</a:t>
            </a:r>
            <a:endParaRPr sz="2400">
              <a:latin typeface="Times New Roman"/>
              <a:cs typeface="Times New Roman"/>
            </a:endParaRPr>
          </a:p>
          <a:p>
            <a:pPr marL="467995">
              <a:lnSpc>
                <a:spcPts val="2014"/>
              </a:lnSpc>
            </a:pPr>
            <a:r>
              <a:rPr sz="2400" dirty="0">
                <a:latin typeface="Times New Roman"/>
                <a:cs typeface="Times New Roman"/>
              </a:rPr>
              <a:t>struct polynode *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next;</a:t>
            </a:r>
            <a:endParaRPr sz="2400">
              <a:latin typeface="Times New Roman"/>
              <a:cs typeface="Times New Roman"/>
            </a:endParaRPr>
          </a:p>
          <a:p>
            <a:pPr marL="163195">
              <a:lnSpc>
                <a:spcPts val="2450"/>
              </a:lnSpc>
            </a:pPr>
            <a:r>
              <a:rPr sz="2400" dirty="0">
                <a:latin typeface="Times New Roman"/>
                <a:cs typeface="Times New Roman"/>
              </a:rPr>
              <a:t>};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400" b="1" spc="-5" dirty="0">
                <a:latin typeface="Times New Roman"/>
                <a:cs typeface="Times New Roman"/>
              </a:rPr>
              <a:t>typedef </a:t>
            </a:r>
            <a:r>
              <a:rPr sz="2400" b="1" dirty="0">
                <a:latin typeface="Times New Roman"/>
                <a:cs typeface="Times New Roman"/>
              </a:rPr>
              <a:t>struct </a:t>
            </a:r>
            <a:r>
              <a:rPr sz="2400" b="1" spc="-5" dirty="0">
                <a:latin typeface="Times New Roman"/>
                <a:cs typeface="Times New Roman"/>
              </a:rPr>
              <a:t>polynode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*polyptr</a:t>
            </a:r>
            <a:r>
              <a:rPr sz="2400" dirty="0"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831975" y="5408383"/>
          <a:ext cx="5926453" cy="502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014"/>
                <a:gridCol w="2018664"/>
                <a:gridCol w="2009775"/>
              </a:tblGrid>
              <a:tr h="502107"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coef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420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exp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769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next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1" name="Footer Placeholder 2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2140" y="1226565"/>
            <a:ext cx="8383270" cy="539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34770">
              <a:lnSpc>
                <a:spcPct val="100000"/>
              </a:lnSpc>
              <a:spcBef>
                <a:spcPts val="105"/>
              </a:spcBef>
              <a:buChar char="•"/>
              <a:tabLst>
                <a:tab pos="233679" algn="l"/>
              </a:tabLst>
            </a:pPr>
            <a:r>
              <a:rPr sz="3200" spc="90" dirty="0">
                <a:latin typeface="Times New Roman"/>
                <a:cs typeface="Times New Roman"/>
              </a:rPr>
              <a:t>Adding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95" dirty="0">
                <a:latin typeface="Times New Roman"/>
                <a:cs typeface="Times New Roman"/>
              </a:rPr>
              <a:t>polynomials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110" dirty="0">
                <a:latin typeface="Times New Roman"/>
                <a:cs typeface="Times New Roman"/>
              </a:rPr>
              <a:t>using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114" dirty="0">
                <a:latin typeface="Times New Roman"/>
                <a:cs typeface="Times New Roman"/>
              </a:rPr>
              <a:t>a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75" dirty="0">
                <a:latin typeface="Times New Roman"/>
                <a:cs typeface="Times New Roman"/>
              </a:rPr>
              <a:t>Linked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80" dirty="0">
                <a:latin typeface="Times New Roman"/>
                <a:cs typeface="Times New Roman"/>
              </a:rPr>
              <a:t>list  </a:t>
            </a:r>
            <a:r>
              <a:rPr sz="3200" spc="130" dirty="0">
                <a:latin typeface="Times New Roman"/>
                <a:cs typeface="Times New Roman"/>
              </a:rPr>
              <a:t>representation: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114" dirty="0">
                <a:latin typeface="Times New Roman"/>
                <a:cs typeface="Times New Roman"/>
              </a:rPr>
              <a:t>(storing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200" dirty="0">
                <a:latin typeface="Times New Roman"/>
                <a:cs typeface="Times New Roman"/>
              </a:rPr>
              <a:t>the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spc="125" dirty="0">
                <a:latin typeface="Times New Roman"/>
                <a:cs typeface="Times New Roman"/>
              </a:rPr>
              <a:t>result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135" dirty="0">
                <a:latin typeface="Times New Roman"/>
                <a:cs typeface="Times New Roman"/>
              </a:rPr>
              <a:t>in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55" dirty="0">
                <a:latin typeface="Times New Roman"/>
                <a:cs typeface="Times New Roman"/>
              </a:rPr>
              <a:t>p3)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spc="-70" dirty="0">
                <a:solidFill>
                  <a:srgbClr val="000066"/>
                </a:solidFill>
                <a:latin typeface="Times New Roman"/>
                <a:cs typeface="Times New Roman"/>
              </a:rPr>
              <a:t>To</a:t>
            </a:r>
            <a:r>
              <a:rPr sz="3200" spc="-2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70" dirty="0">
                <a:solidFill>
                  <a:srgbClr val="000066"/>
                </a:solidFill>
                <a:latin typeface="Times New Roman"/>
                <a:cs typeface="Times New Roman"/>
              </a:rPr>
              <a:t>do</a:t>
            </a:r>
            <a:r>
              <a:rPr sz="3200" spc="-1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05" dirty="0">
                <a:solidFill>
                  <a:srgbClr val="000066"/>
                </a:solidFill>
                <a:latin typeface="Times New Roman"/>
                <a:cs typeface="Times New Roman"/>
              </a:rPr>
              <a:t>this,</a:t>
            </a:r>
            <a:r>
              <a:rPr sz="3200" spc="-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30" dirty="0">
                <a:solidFill>
                  <a:srgbClr val="000066"/>
                </a:solidFill>
                <a:latin typeface="Times New Roman"/>
                <a:cs typeface="Times New Roman"/>
              </a:rPr>
              <a:t>we</a:t>
            </a:r>
            <a:r>
              <a:rPr sz="3200" spc="-8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70" dirty="0">
                <a:solidFill>
                  <a:srgbClr val="000066"/>
                </a:solidFill>
                <a:latin typeface="Times New Roman"/>
                <a:cs typeface="Times New Roman"/>
              </a:rPr>
              <a:t>have</a:t>
            </a:r>
            <a:r>
              <a:rPr sz="3200" spc="-1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55" dirty="0">
                <a:solidFill>
                  <a:srgbClr val="000066"/>
                </a:solidFill>
                <a:latin typeface="Times New Roman"/>
                <a:cs typeface="Times New Roman"/>
              </a:rPr>
              <a:t>to</a:t>
            </a:r>
            <a:r>
              <a:rPr sz="3200" spc="-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25" dirty="0">
                <a:solidFill>
                  <a:srgbClr val="000066"/>
                </a:solidFill>
                <a:latin typeface="Times New Roman"/>
                <a:cs typeface="Times New Roman"/>
              </a:rPr>
              <a:t>break</a:t>
            </a:r>
            <a:r>
              <a:rPr sz="3200" spc="-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200" dirty="0">
                <a:solidFill>
                  <a:srgbClr val="000066"/>
                </a:solidFill>
                <a:latin typeface="Times New Roman"/>
                <a:cs typeface="Times New Roman"/>
              </a:rPr>
              <a:t>the</a:t>
            </a:r>
            <a:r>
              <a:rPr sz="3200" spc="-1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90" dirty="0">
                <a:solidFill>
                  <a:srgbClr val="000066"/>
                </a:solidFill>
                <a:latin typeface="Times New Roman"/>
                <a:cs typeface="Times New Roman"/>
              </a:rPr>
              <a:t>process</a:t>
            </a:r>
            <a:r>
              <a:rPr sz="3200" spc="-1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40" dirty="0">
                <a:solidFill>
                  <a:srgbClr val="000066"/>
                </a:solidFill>
                <a:latin typeface="Times New Roman"/>
                <a:cs typeface="Times New Roman"/>
              </a:rPr>
              <a:t>down</a:t>
            </a:r>
            <a:r>
              <a:rPr sz="3200" spc="-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55" dirty="0">
                <a:solidFill>
                  <a:srgbClr val="000066"/>
                </a:solidFill>
                <a:latin typeface="Times New Roman"/>
                <a:cs typeface="Times New Roman"/>
              </a:rPr>
              <a:t>to  </a:t>
            </a:r>
            <a:r>
              <a:rPr sz="3200" spc="45" dirty="0">
                <a:solidFill>
                  <a:srgbClr val="000066"/>
                </a:solidFill>
                <a:latin typeface="Times New Roman"/>
                <a:cs typeface="Times New Roman"/>
              </a:rPr>
              <a:t>cases:</a:t>
            </a:r>
            <a:endParaRPr sz="32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5"/>
              </a:spcBef>
              <a:buChar char="•"/>
              <a:tabLst>
                <a:tab pos="240029" algn="l"/>
              </a:tabLst>
            </a:pPr>
            <a:r>
              <a:rPr sz="3200" spc="55" dirty="0">
                <a:solidFill>
                  <a:srgbClr val="000066"/>
                </a:solidFill>
                <a:latin typeface="Times New Roman"/>
                <a:cs typeface="Times New Roman"/>
              </a:rPr>
              <a:t>Case </a:t>
            </a:r>
            <a:r>
              <a:rPr sz="3200" spc="-335" dirty="0">
                <a:solidFill>
                  <a:srgbClr val="000066"/>
                </a:solidFill>
                <a:latin typeface="Times New Roman"/>
                <a:cs typeface="Times New Roman"/>
              </a:rPr>
              <a:t>1: </a:t>
            </a:r>
            <a:r>
              <a:rPr sz="3200" spc="145" dirty="0">
                <a:solidFill>
                  <a:srgbClr val="000066"/>
                </a:solidFill>
                <a:latin typeface="Times New Roman"/>
                <a:cs typeface="Times New Roman"/>
              </a:rPr>
              <a:t>exponent </a:t>
            </a:r>
            <a:r>
              <a:rPr sz="3200" spc="30" dirty="0">
                <a:solidFill>
                  <a:srgbClr val="000066"/>
                </a:solidFill>
                <a:latin typeface="Times New Roman"/>
                <a:cs typeface="Times New Roman"/>
              </a:rPr>
              <a:t>of </a:t>
            </a:r>
            <a:r>
              <a:rPr sz="3200" spc="-204" dirty="0">
                <a:solidFill>
                  <a:srgbClr val="000066"/>
                </a:solidFill>
                <a:latin typeface="Times New Roman"/>
                <a:cs typeface="Times New Roman"/>
              </a:rPr>
              <a:t>p1 </a:t>
            </a:r>
            <a:r>
              <a:rPr sz="3200" spc="-40" dirty="0">
                <a:solidFill>
                  <a:srgbClr val="000066"/>
                </a:solidFill>
                <a:latin typeface="Times New Roman"/>
                <a:cs typeface="Times New Roman"/>
              </a:rPr>
              <a:t>&gt; </a:t>
            </a:r>
            <a:r>
              <a:rPr sz="3200" spc="145" dirty="0">
                <a:solidFill>
                  <a:srgbClr val="000066"/>
                </a:solidFill>
                <a:latin typeface="Times New Roman"/>
                <a:cs typeface="Times New Roman"/>
              </a:rPr>
              <a:t>exponent </a:t>
            </a:r>
            <a:r>
              <a:rPr sz="3200" spc="30" dirty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sz="3200" spc="-35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70" dirty="0">
                <a:solidFill>
                  <a:srgbClr val="000066"/>
                </a:solidFill>
                <a:latin typeface="Times New Roman"/>
                <a:cs typeface="Times New Roman"/>
              </a:rPr>
              <a:t>p2</a:t>
            </a:r>
            <a:endParaRPr sz="3200">
              <a:latin typeface="Times New Roman"/>
              <a:cs typeface="Times New Roman"/>
            </a:endParaRPr>
          </a:p>
          <a:p>
            <a:pPr marL="12700" marR="2663825" lvl="1" indent="457200">
              <a:lnSpc>
                <a:spcPct val="100000"/>
              </a:lnSpc>
              <a:buChar char="•"/>
              <a:tabLst>
                <a:tab pos="697230" algn="l"/>
              </a:tabLst>
            </a:pPr>
            <a:r>
              <a:rPr sz="3200" spc="35" dirty="0">
                <a:solidFill>
                  <a:srgbClr val="000066"/>
                </a:solidFill>
                <a:latin typeface="Times New Roman"/>
                <a:cs typeface="Times New Roman"/>
              </a:rPr>
              <a:t>Copy</a:t>
            </a:r>
            <a:r>
              <a:rPr sz="3200" spc="-1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75" dirty="0">
                <a:solidFill>
                  <a:srgbClr val="000066"/>
                </a:solidFill>
                <a:latin typeface="Times New Roman"/>
                <a:cs typeface="Times New Roman"/>
              </a:rPr>
              <a:t>node</a:t>
            </a:r>
            <a:r>
              <a:rPr sz="3200" spc="-1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25" dirty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sz="3200" spc="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-204" dirty="0">
                <a:solidFill>
                  <a:srgbClr val="000066"/>
                </a:solidFill>
                <a:latin typeface="Times New Roman"/>
                <a:cs typeface="Times New Roman"/>
              </a:rPr>
              <a:t>p1</a:t>
            </a:r>
            <a:r>
              <a:rPr sz="3200" spc="-5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55" dirty="0">
                <a:solidFill>
                  <a:srgbClr val="000066"/>
                </a:solidFill>
                <a:latin typeface="Times New Roman"/>
                <a:cs typeface="Times New Roman"/>
              </a:rPr>
              <a:t>to</a:t>
            </a:r>
            <a:r>
              <a:rPr sz="3200" spc="-1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95" dirty="0">
                <a:solidFill>
                  <a:srgbClr val="000066"/>
                </a:solidFill>
                <a:latin typeface="Times New Roman"/>
                <a:cs typeface="Times New Roman"/>
              </a:rPr>
              <a:t>end</a:t>
            </a:r>
            <a:r>
              <a:rPr sz="3200" spc="-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25" dirty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sz="32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25" dirty="0">
                <a:solidFill>
                  <a:srgbClr val="000066"/>
                </a:solidFill>
                <a:latin typeface="Times New Roman"/>
                <a:cs typeface="Times New Roman"/>
              </a:rPr>
              <a:t>p3. </a:t>
            </a:r>
            <a:r>
              <a:rPr sz="3200" spc="25" dirty="0">
                <a:solidFill>
                  <a:srgbClr val="535353"/>
                </a:solidFill>
                <a:latin typeface="Times New Roman"/>
                <a:cs typeface="Times New Roman"/>
              </a:rPr>
              <a:t> </a:t>
            </a:r>
            <a:r>
              <a:rPr sz="3200" spc="55" dirty="0">
                <a:solidFill>
                  <a:srgbClr val="535353"/>
                </a:solidFill>
                <a:latin typeface="Times New Roman"/>
                <a:cs typeface="Times New Roman"/>
              </a:rPr>
              <a:t>[go </a:t>
            </a:r>
            <a:r>
              <a:rPr sz="3200" spc="155" dirty="0">
                <a:solidFill>
                  <a:srgbClr val="535353"/>
                </a:solidFill>
                <a:latin typeface="Times New Roman"/>
                <a:cs typeface="Times New Roman"/>
              </a:rPr>
              <a:t>to </a:t>
            </a:r>
            <a:r>
              <a:rPr sz="3200" spc="135" dirty="0">
                <a:solidFill>
                  <a:srgbClr val="535353"/>
                </a:solidFill>
                <a:latin typeface="Times New Roman"/>
                <a:cs typeface="Times New Roman"/>
              </a:rPr>
              <a:t>next</a:t>
            </a:r>
            <a:r>
              <a:rPr sz="3200" spc="-540" dirty="0">
                <a:solidFill>
                  <a:srgbClr val="535353"/>
                </a:solidFill>
                <a:latin typeface="Times New Roman"/>
                <a:cs typeface="Times New Roman"/>
              </a:rPr>
              <a:t> </a:t>
            </a:r>
            <a:r>
              <a:rPr sz="3200" spc="145" dirty="0">
                <a:solidFill>
                  <a:srgbClr val="535353"/>
                </a:solidFill>
                <a:latin typeface="Times New Roman"/>
                <a:cs typeface="Times New Roman"/>
              </a:rPr>
              <a:t>node]</a:t>
            </a:r>
            <a:endParaRPr sz="32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sz="3200" spc="55" dirty="0">
                <a:solidFill>
                  <a:srgbClr val="000066"/>
                </a:solidFill>
                <a:latin typeface="Times New Roman"/>
                <a:cs typeface="Times New Roman"/>
              </a:rPr>
              <a:t>Case </a:t>
            </a:r>
            <a:r>
              <a:rPr sz="3200" spc="-65" dirty="0">
                <a:solidFill>
                  <a:srgbClr val="000066"/>
                </a:solidFill>
                <a:latin typeface="Times New Roman"/>
                <a:cs typeface="Times New Roman"/>
              </a:rPr>
              <a:t>2: </a:t>
            </a:r>
            <a:r>
              <a:rPr sz="3200" spc="145" dirty="0">
                <a:solidFill>
                  <a:srgbClr val="000066"/>
                </a:solidFill>
                <a:latin typeface="Times New Roman"/>
                <a:cs typeface="Times New Roman"/>
              </a:rPr>
              <a:t>exponent </a:t>
            </a:r>
            <a:r>
              <a:rPr sz="3200" spc="30" dirty="0">
                <a:solidFill>
                  <a:srgbClr val="000066"/>
                </a:solidFill>
                <a:latin typeface="Times New Roman"/>
                <a:cs typeface="Times New Roman"/>
              </a:rPr>
              <a:t>of </a:t>
            </a:r>
            <a:r>
              <a:rPr sz="3200" spc="-204" dirty="0">
                <a:solidFill>
                  <a:srgbClr val="000066"/>
                </a:solidFill>
                <a:latin typeface="Times New Roman"/>
                <a:cs typeface="Times New Roman"/>
              </a:rPr>
              <a:t>p1 </a:t>
            </a:r>
            <a:r>
              <a:rPr sz="3200" spc="-40" dirty="0">
                <a:solidFill>
                  <a:srgbClr val="000066"/>
                </a:solidFill>
                <a:latin typeface="Times New Roman"/>
                <a:cs typeface="Times New Roman"/>
              </a:rPr>
              <a:t>&lt; </a:t>
            </a:r>
            <a:r>
              <a:rPr sz="3200" spc="145" dirty="0">
                <a:solidFill>
                  <a:srgbClr val="000066"/>
                </a:solidFill>
                <a:latin typeface="Times New Roman"/>
                <a:cs typeface="Times New Roman"/>
              </a:rPr>
              <a:t>exponent</a:t>
            </a:r>
            <a:r>
              <a:rPr sz="3200" spc="-5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30" dirty="0">
                <a:solidFill>
                  <a:srgbClr val="000066"/>
                </a:solidFill>
                <a:latin typeface="Times New Roman"/>
                <a:cs typeface="Times New Roman"/>
              </a:rPr>
              <a:t>of </a:t>
            </a:r>
            <a:r>
              <a:rPr sz="3200" spc="70" dirty="0">
                <a:solidFill>
                  <a:srgbClr val="000066"/>
                </a:solidFill>
                <a:latin typeface="Times New Roman"/>
                <a:cs typeface="Times New Roman"/>
              </a:rPr>
              <a:t>p2</a:t>
            </a:r>
            <a:endParaRPr sz="3200">
              <a:latin typeface="Times New Roman"/>
              <a:cs typeface="Times New Roman"/>
            </a:endParaRPr>
          </a:p>
          <a:p>
            <a:pPr marL="12700" marR="2593340" lvl="1" indent="457200">
              <a:lnSpc>
                <a:spcPct val="100000"/>
              </a:lnSpc>
              <a:buChar char="•"/>
              <a:tabLst>
                <a:tab pos="697230" algn="l"/>
              </a:tabLst>
            </a:pPr>
            <a:r>
              <a:rPr sz="3200" spc="35" dirty="0">
                <a:solidFill>
                  <a:srgbClr val="000066"/>
                </a:solidFill>
                <a:latin typeface="Times New Roman"/>
                <a:cs typeface="Times New Roman"/>
              </a:rPr>
              <a:t>Copy</a:t>
            </a:r>
            <a:r>
              <a:rPr sz="3200" spc="-1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75" dirty="0">
                <a:solidFill>
                  <a:srgbClr val="000066"/>
                </a:solidFill>
                <a:latin typeface="Times New Roman"/>
                <a:cs typeface="Times New Roman"/>
              </a:rPr>
              <a:t>node</a:t>
            </a:r>
            <a:r>
              <a:rPr sz="3200" spc="-1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25" dirty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sz="3200" spc="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70" dirty="0">
                <a:solidFill>
                  <a:srgbClr val="000066"/>
                </a:solidFill>
                <a:latin typeface="Times New Roman"/>
                <a:cs typeface="Times New Roman"/>
              </a:rPr>
              <a:t>p2</a:t>
            </a:r>
            <a:r>
              <a:rPr sz="3200" spc="-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55" dirty="0">
                <a:solidFill>
                  <a:srgbClr val="000066"/>
                </a:solidFill>
                <a:latin typeface="Times New Roman"/>
                <a:cs typeface="Times New Roman"/>
              </a:rPr>
              <a:t>to</a:t>
            </a:r>
            <a:r>
              <a:rPr sz="3200" spc="-18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95" dirty="0">
                <a:solidFill>
                  <a:srgbClr val="000066"/>
                </a:solidFill>
                <a:latin typeface="Times New Roman"/>
                <a:cs typeface="Times New Roman"/>
              </a:rPr>
              <a:t>end</a:t>
            </a:r>
            <a:r>
              <a:rPr sz="3200" spc="-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25" dirty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sz="3200" spc="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25" dirty="0">
                <a:solidFill>
                  <a:srgbClr val="000066"/>
                </a:solidFill>
                <a:latin typeface="Times New Roman"/>
                <a:cs typeface="Times New Roman"/>
              </a:rPr>
              <a:t>p3. </a:t>
            </a:r>
            <a:r>
              <a:rPr sz="3200" spc="25" dirty="0">
                <a:solidFill>
                  <a:srgbClr val="535353"/>
                </a:solidFill>
                <a:latin typeface="Times New Roman"/>
                <a:cs typeface="Times New Roman"/>
              </a:rPr>
              <a:t> </a:t>
            </a:r>
            <a:r>
              <a:rPr sz="3200" spc="55" dirty="0">
                <a:solidFill>
                  <a:srgbClr val="535353"/>
                </a:solidFill>
                <a:latin typeface="Times New Roman"/>
                <a:cs typeface="Times New Roman"/>
              </a:rPr>
              <a:t>[go </a:t>
            </a:r>
            <a:r>
              <a:rPr sz="3200" spc="155" dirty="0">
                <a:solidFill>
                  <a:srgbClr val="535353"/>
                </a:solidFill>
                <a:latin typeface="Times New Roman"/>
                <a:cs typeface="Times New Roman"/>
              </a:rPr>
              <a:t>to </a:t>
            </a:r>
            <a:r>
              <a:rPr sz="3200" spc="135" dirty="0">
                <a:solidFill>
                  <a:srgbClr val="535353"/>
                </a:solidFill>
                <a:latin typeface="Times New Roman"/>
                <a:cs typeface="Times New Roman"/>
              </a:rPr>
              <a:t>next</a:t>
            </a:r>
            <a:r>
              <a:rPr sz="3200" spc="-540" dirty="0">
                <a:solidFill>
                  <a:srgbClr val="535353"/>
                </a:solidFill>
                <a:latin typeface="Times New Roman"/>
                <a:cs typeface="Times New Roman"/>
              </a:rPr>
              <a:t> </a:t>
            </a:r>
            <a:r>
              <a:rPr sz="3200" spc="145" dirty="0">
                <a:solidFill>
                  <a:srgbClr val="535353"/>
                </a:solidFill>
                <a:latin typeface="Times New Roman"/>
                <a:cs typeface="Times New Roman"/>
              </a:rPr>
              <a:t>node]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2140" y="1759966"/>
            <a:ext cx="740537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9395" indent="-227329">
              <a:lnSpc>
                <a:spcPct val="100000"/>
              </a:lnSpc>
              <a:spcBef>
                <a:spcPts val="105"/>
              </a:spcBef>
              <a:buChar char="•"/>
              <a:tabLst>
                <a:tab pos="240029" algn="l"/>
              </a:tabLst>
            </a:pPr>
            <a:r>
              <a:rPr sz="3200" spc="55" dirty="0">
                <a:solidFill>
                  <a:srgbClr val="000066"/>
                </a:solidFill>
                <a:latin typeface="Times New Roman"/>
                <a:cs typeface="Times New Roman"/>
              </a:rPr>
              <a:t>Case </a:t>
            </a:r>
            <a:r>
              <a:rPr sz="3200" spc="-105" dirty="0">
                <a:solidFill>
                  <a:srgbClr val="000066"/>
                </a:solidFill>
                <a:latin typeface="Times New Roman"/>
                <a:cs typeface="Times New Roman"/>
              </a:rPr>
              <a:t>3: </a:t>
            </a:r>
            <a:r>
              <a:rPr sz="3200" spc="145" dirty="0">
                <a:solidFill>
                  <a:srgbClr val="000066"/>
                </a:solidFill>
                <a:latin typeface="Times New Roman"/>
                <a:cs typeface="Times New Roman"/>
              </a:rPr>
              <a:t>exponent </a:t>
            </a:r>
            <a:r>
              <a:rPr sz="3200" spc="25" dirty="0">
                <a:solidFill>
                  <a:srgbClr val="000066"/>
                </a:solidFill>
                <a:latin typeface="Times New Roman"/>
                <a:cs typeface="Times New Roman"/>
              </a:rPr>
              <a:t>of </a:t>
            </a:r>
            <a:r>
              <a:rPr sz="3200" spc="-204" dirty="0">
                <a:solidFill>
                  <a:srgbClr val="000066"/>
                </a:solidFill>
                <a:latin typeface="Times New Roman"/>
                <a:cs typeface="Times New Roman"/>
              </a:rPr>
              <a:t>p1 </a:t>
            </a:r>
            <a:r>
              <a:rPr sz="3200" spc="-40" dirty="0">
                <a:solidFill>
                  <a:srgbClr val="000066"/>
                </a:solidFill>
                <a:latin typeface="Times New Roman"/>
                <a:cs typeface="Times New Roman"/>
              </a:rPr>
              <a:t>= </a:t>
            </a:r>
            <a:r>
              <a:rPr sz="3200" spc="145" dirty="0">
                <a:solidFill>
                  <a:srgbClr val="000066"/>
                </a:solidFill>
                <a:latin typeface="Times New Roman"/>
                <a:cs typeface="Times New Roman"/>
              </a:rPr>
              <a:t>exponent</a:t>
            </a:r>
            <a:r>
              <a:rPr sz="3200" spc="-45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25" dirty="0">
                <a:solidFill>
                  <a:srgbClr val="000066"/>
                </a:solidFill>
                <a:latin typeface="Times New Roman"/>
                <a:cs typeface="Times New Roman"/>
              </a:rPr>
              <a:t>of </a:t>
            </a:r>
            <a:r>
              <a:rPr sz="3200" spc="70" dirty="0">
                <a:solidFill>
                  <a:srgbClr val="000066"/>
                </a:solidFill>
                <a:latin typeface="Times New Roman"/>
                <a:cs typeface="Times New Roman"/>
              </a:rPr>
              <a:t>p2</a:t>
            </a:r>
            <a:endParaRPr sz="3200">
              <a:latin typeface="Times New Roman"/>
              <a:cs typeface="Times New Roman"/>
            </a:endParaRPr>
          </a:p>
          <a:p>
            <a:pPr marL="469900" marR="5080" lvl="1">
              <a:lnSpc>
                <a:spcPct val="100000"/>
              </a:lnSpc>
              <a:buChar char="•"/>
              <a:tabLst>
                <a:tab pos="697230" algn="l"/>
              </a:tabLst>
            </a:pPr>
            <a:r>
              <a:rPr sz="3200" spc="95" dirty="0">
                <a:solidFill>
                  <a:srgbClr val="000066"/>
                </a:solidFill>
                <a:latin typeface="Times New Roman"/>
                <a:cs typeface="Times New Roman"/>
              </a:rPr>
              <a:t>Create</a:t>
            </a:r>
            <a:r>
              <a:rPr sz="3200" spc="-15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14" dirty="0">
                <a:solidFill>
                  <a:srgbClr val="000066"/>
                </a:solidFill>
                <a:latin typeface="Times New Roman"/>
                <a:cs typeface="Times New Roman"/>
              </a:rPr>
              <a:t>a</a:t>
            </a:r>
            <a:r>
              <a:rPr sz="3200" spc="-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30" dirty="0">
                <a:solidFill>
                  <a:srgbClr val="000066"/>
                </a:solidFill>
                <a:latin typeface="Times New Roman"/>
                <a:cs typeface="Times New Roman"/>
              </a:rPr>
              <a:t>new</a:t>
            </a:r>
            <a:r>
              <a:rPr sz="3200" spc="-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75" dirty="0">
                <a:solidFill>
                  <a:srgbClr val="000066"/>
                </a:solidFill>
                <a:latin typeface="Times New Roman"/>
                <a:cs typeface="Times New Roman"/>
              </a:rPr>
              <a:t>node</a:t>
            </a:r>
            <a:r>
              <a:rPr sz="3200" spc="-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35" dirty="0">
                <a:solidFill>
                  <a:srgbClr val="000066"/>
                </a:solidFill>
                <a:latin typeface="Times New Roman"/>
                <a:cs typeface="Times New Roman"/>
              </a:rPr>
              <a:t>in</a:t>
            </a:r>
            <a:r>
              <a:rPr sz="3200" spc="-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25" dirty="0">
                <a:solidFill>
                  <a:srgbClr val="000066"/>
                </a:solidFill>
                <a:latin typeface="Times New Roman"/>
                <a:cs typeface="Times New Roman"/>
              </a:rPr>
              <a:t>p3</a:t>
            </a:r>
            <a:r>
              <a:rPr sz="3200" spc="-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35" dirty="0">
                <a:solidFill>
                  <a:srgbClr val="000066"/>
                </a:solidFill>
                <a:latin typeface="Times New Roman"/>
                <a:cs typeface="Times New Roman"/>
              </a:rPr>
              <a:t>with</a:t>
            </a:r>
            <a:r>
              <a:rPr sz="3200" spc="-1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200" dirty="0">
                <a:solidFill>
                  <a:srgbClr val="000066"/>
                </a:solidFill>
                <a:latin typeface="Times New Roman"/>
                <a:cs typeface="Times New Roman"/>
              </a:rPr>
              <a:t>the</a:t>
            </a:r>
            <a:r>
              <a:rPr sz="3200" spc="-15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140" dirty="0">
                <a:solidFill>
                  <a:srgbClr val="000066"/>
                </a:solidFill>
                <a:latin typeface="Times New Roman"/>
                <a:cs typeface="Times New Roman"/>
              </a:rPr>
              <a:t>same  </a:t>
            </a:r>
            <a:r>
              <a:rPr sz="3200" spc="145" dirty="0">
                <a:solidFill>
                  <a:srgbClr val="000066"/>
                </a:solidFill>
                <a:latin typeface="Times New Roman"/>
                <a:cs typeface="Times New Roman"/>
              </a:rPr>
              <a:t>exponent </a:t>
            </a:r>
            <a:r>
              <a:rPr sz="3200" spc="200" dirty="0">
                <a:solidFill>
                  <a:srgbClr val="000066"/>
                </a:solidFill>
                <a:latin typeface="Times New Roman"/>
                <a:cs typeface="Times New Roman"/>
              </a:rPr>
              <a:t>and </a:t>
            </a:r>
            <a:r>
              <a:rPr sz="3200" spc="135" dirty="0">
                <a:solidFill>
                  <a:srgbClr val="000066"/>
                </a:solidFill>
                <a:latin typeface="Times New Roman"/>
                <a:cs typeface="Times New Roman"/>
              </a:rPr>
              <a:t>with </a:t>
            </a:r>
            <a:r>
              <a:rPr sz="3200" spc="200" dirty="0">
                <a:solidFill>
                  <a:srgbClr val="000066"/>
                </a:solidFill>
                <a:latin typeface="Times New Roman"/>
                <a:cs typeface="Times New Roman"/>
              </a:rPr>
              <a:t>the </a:t>
            </a:r>
            <a:r>
              <a:rPr sz="3200" spc="185" dirty="0">
                <a:solidFill>
                  <a:srgbClr val="000066"/>
                </a:solidFill>
                <a:latin typeface="Times New Roman"/>
                <a:cs typeface="Times New Roman"/>
              </a:rPr>
              <a:t>sum </a:t>
            </a:r>
            <a:r>
              <a:rPr sz="3200" spc="25" dirty="0">
                <a:solidFill>
                  <a:srgbClr val="000066"/>
                </a:solidFill>
                <a:latin typeface="Times New Roman"/>
                <a:cs typeface="Times New Roman"/>
              </a:rPr>
              <a:t>of </a:t>
            </a:r>
            <a:r>
              <a:rPr sz="3200" spc="195" dirty="0">
                <a:solidFill>
                  <a:srgbClr val="000066"/>
                </a:solidFill>
                <a:latin typeface="Times New Roman"/>
                <a:cs typeface="Times New Roman"/>
              </a:rPr>
              <a:t>the  </a:t>
            </a:r>
            <a:r>
              <a:rPr sz="3200" spc="75" dirty="0">
                <a:solidFill>
                  <a:srgbClr val="000066"/>
                </a:solidFill>
                <a:latin typeface="Times New Roman"/>
                <a:cs typeface="Times New Roman"/>
              </a:rPr>
              <a:t>coefficients </a:t>
            </a:r>
            <a:r>
              <a:rPr sz="3200" spc="25" dirty="0">
                <a:solidFill>
                  <a:srgbClr val="000066"/>
                </a:solidFill>
                <a:latin typeface="Times New Roman"/>
                <a:cs typeface="Times New Roman"/>
              </a:rPr>
              <a:t>of </a:t>
            </a:r>
            <a:r>
              <a:rPr sz="3200" spc="-204" dirty="0">
                <a:solidFill>
                  <a:srgbClr val="000066"/>
                </a:solidFill>
                <a:latin typeface="Times New Roman"/>
                <a:cs typeface="Times New Roman"/>
              </a:rPr>
              <a:t>p1 </a:t>
            </a:r>
            <a:r>
              <a:rPr sz="3200" spc="200" dirty="0">
                <a:solidFill>
                  <a:srgbClr val="000066"/>
                </a:solidFill>
                <a:latin typeface="Times New Roman"/>
                <a:cs typeface="Times New Roman"/>
              </a:rPr>
              <a:t>and</a:t>
            </a:r>
            <a:r>
              <a:rPr sz="3200" spc="-2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spc="50" dirty="0">
                <a:solidFill>
                  <a:srgbClr val="000066"/>
                </a:solidFill>
                <a:latin typeface="Times New Roman"/>
                <a:cs typeface="Times New Roman"/>
              </a:rPr>
              <a:t>p2.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7775828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Adding</a:t>
            </a:r>
            <a:r>
              <a:rPr spc="-100" dirty="0"/>
              <a:t> </a:t>
            </a:r>
            <a:r>
              <a:rPr spc="-15" dirty="0"/>
              <a:t>Polynomials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84554" y="2017014"/>
            <a:ext cx="786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7995" algn="l"/>
              </a:tabLst>
            </a:pPr>
            <a:r>
              <a:rPr sz="2400" dirty="0">
                <a:latin typeface="Times New Roman"/>
                <a:cs typeface="Times New Roman"/>
              </a:rPr>
              <a:t>3	14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58862" y="2005076"/>
            <a:ext cx="6774180" cy="662305"/>
            <a:chOff x="1058862" y="2005076"/>
            <a:chExt cx="6774180" cy="662305"/>
          </a:xfrm>
        </p:grpSpPr>
        <p:sp>
          <p:nvSpPr>
            <p:cNvPr id="10" name="object 10"/>
            <p:cNvSpPr/>
            <p:nvPr/>
          </p:nvSpPr>
          <p:spPr>
            <a:xfrm>
              <a:off x="1065212" y="2016188"/>
              <a:ext cx="1643380" cy="322580"/>
            </a:xfrm>
            <a:custGeom>
              <a:avLst/>
              <a:gdLst/>
              <a:ahLst/>
              <a:cxnLst/>
              <a:rect l="l" t="t" r="r" b="b"/>
              <a:pathLst>
                <a:path w="1643380" h="322580">
                  <a:moveTo>
                    <a:pt x="0" y="322262"/>
                  </a:moveTo>
                  <a:lnTo>
                    <a:pt x="1643126" y="322262"/>
                  </a:lnTo>
                  <a:lnTo>
                    <a:pt x="1643126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4325" y="2008251"/>
              <a:ext cx="571500" cy="342900"/>
            </a:xfrm>
            <a:custGeom>
              <a:avLst/>
              <a:gdLst/>
              <a:ahLst/>
              <a:cxnLst/>
              <a:rect l="l" t="t" r="r" b="b"/>
              <a:pathLst>
                <a:path w="571500" h="342900">
                  <a:moveTo>
                    <a:pt x="0" y="1524"/>
                  </a:moveTo>
                  <a:lnTo>
                    <a:pt x="0" y="336550"/>
                  </a:lnTo>
                </a:path>
                <a:path w="571500" h="342900">
                  <a:moveTo>
                    <a:pt x="571500" y="0"/>
                  </a:moveTo>
                  <a:lnTo>
                    <a:pt x="571500" y="342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78251" y="2013013"/>
              <a:ext cx="1644650" cy="322580"/>
            </a:xfrm>
            <a:custGeom>
              <a:avLst/>
              <a:gdLst/>
              <a:ahLst/>
              <a:cxnLst/>
              <a:rect l="l" t="t" r="r" b="b"/>
              <a:pathLst>
                <a:path w="1644650" h="322580">
                  <a:moveTo>
                    <a:pt x="0" y="322262"/>
                  </a:moveTo>
                  <a:lnTo>
                    <a:pt x="1644650" y="322262"/>
                  </a:lnTo>
                  <a:lnTo>
                    <a:pt x="1644650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97300" y="2005076"/>
              <a:ext cx="573405" cy="342900"/>
            </a:xfrm>
            <a:custGeom>
              <a:avLst/>
              <a:gdLst/>
              <a:ahLst/>
              <a:cxnLst/>
              <a:rect l="l" t="t" r="r" b="b"/>
              <a:pathLst>
                <a:path w="573404" h="342900">
                  <a:moveTo>
                    <a:pt x="0" y="1524"/>
                  </a:moveTo>
                  <a:lnTo>
                    <a:pt x="0" y="336550"/>
                  </a:lnTo>
                </a:path>
                <a:path w="573404" h="342900">
                  <a:moveTo>
                    <a:pt x="573151" y="0"/>
                  </a:moveTo>
                  <a:lnTo>
                    <a:pt x="573151" y="342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55875" y="2150999"/>
              <a:ext cx="758825" cy="76200"/>
            </a:xfrm>
            <a:custGeom>
              <a:avLst/>
              <a:gdLst/>
              <a:ahLst/>
              <a:cxnLst/>
              <a:rect l="l" t="t" r="r" b="b"/>
              <a:pathLst>
                <a:path w="758825" h="76200">
                  <a:moveTo>
                    <a:pt x="682625" y="38100"/>
                  </a:moveTo>
                  <a:lnTo>
                    <a:pt x="631825" y="76200"/>
                  </a:lnTo>
                  <a:lnTo>
                    <a:pt x="737658" y="44450"/>
                  </a:lnTo>
                  <a:lnTo>
                    <a:pt x="682625" y="44450"/>
                  </a:lnTo>
                  <a:lnTo>
                    <a:pt x="682625" y="38100"/>
                  </a:lnTo>
                  <a:close/>
                </a:path>
                <a:path w="758825" h="76200">
                  <a:moveTo>
                    <a:pt x="674158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74158" y="44450"/>
                  </a:lnTo>
                  <a:lnTo>
                    <a:pt x="682625" y="38100"/>
                  </a:lnTo>
                  <a:lnTo>
                    <a:pt x="674158" y="31750"/>
                  </a:lnTo>
                  <a:close/>
                </a:path>
                <a:path w="758825" h="76200">
                  <a:moveTo>
                    <a:pt x="737658" y="31750"/>
                  </a:moveTo>
                  <a:lnTo>
                    <a:pt x="682625" y="31750"/>
                  </a:lnTo>
                  <a:lnTo>
                    <a:pt x="682625" y="44450"/>
                  </a:lnTo>
                  <a:lnTo>
                    <a:pt x="737658" y="44450"/>
                  </a:lnTo>
                  <a:lnTo>
                    <a:pt x="758825" y="38100"/>
                  </a:lnTo>
                  <a:lnTo>
                    <a:pt x="737658" y="31750"/>
                  </a:lnTo>
                  <a:close/>
                </a:path>
                <a:path w="758825" h="76200">
                  <a:moveTo>
                    <a:pt x="631825" y="0"/>
                  </a:moveTo>
                  <a:lnTo>
                    <a:pt x="682625" y="38100"/>
                  </a:lnTo>
                  <a:lnTo>
                    <a:pt x="682625" y="31750"/>
                  </a:lnTo>
                  <a:lnTo>
                    <a:pt x="737658" y="31750"/>
                  </a:lnTo>
                  <a:lnTo>
                    <a:pt x="6318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57825" y="2013013"/>
              <a:ext cx="1643380" cy="322580"/>
            </a:xfrm>
            <a:custGeom>
              <a:avLst/>
              <a:gdLst/>
              <a:ahLst/>
              <a:cxnLst/>
              <a:rect l="l" t="t" r="r" b="b"/>
              <a:pathLst>
                <a:path w="1643379" h="322580">
                  <a:moveTo>
                    <a:pt x="0" y="322262"/>
                  </a:moveTo>
                  <a:lnTo>
                    <a:pt x="1643126" y="322262"/>
                  </a:lnTo>
                  <a:lnTo>
                    <a:pt x="1643126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75350" y="2006600"/>
              <a:ext cx="573405" cy="342900"/>
            </a:xfrm>
            <a:custGeom>
              <a:avLst/>
              <a:gdLst/>
              <a:ahLst/>
              <a:cxnLst/>
              <a:rect l="l" t="t" r="r" b="b"/>
              <a:pathLst>
                <a:path w="573404" h="342900">
                  <a:moveTo>
                    <a:pt x="0" y="0"/>
                  </a:moveTo>
                  <a:lnTo>
                    <a:pt x="0" y="335025"/>
                  </a:lnTo>
                </a:path>
                <a:path w="573404" h="342900">
                  <a:moveTo>
                    <a:pt x="573151" y="0"/>
                  </a:moveTo>
                  <a:lnTo>
                    <a:pt x="573151" y="342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08525" y="2160524"/>
              <a:ext cx="760730" cy="76200"/>
            </a:xfrm>
            <a:custGeom>
              <a:avLst/>
              <a:gdLst/>
              <a:ahLst/>
              <a:cxnLst/>
              <a:rect l="l" t="t" r="r" b="b"/>
              <a:pathLst>
                <a:path w="760729" h="76200">
                  <a:moveTo>
                    <a:pt x="684149" y="38100"/>
                  </a:moveTo>
                  <a:lnTo>
                    <a:pt x="633349" y="76200"/>
                  </a:lnTo>
                  <a:lnTo>
                    <a:pt x="739182" y="44450"/>
                  </a:lnTo>
                  <a:lnTo>
                    <a:pt x="684149" y="44450"/>
                  </a:lnTo>
                  <a:lnTo>
                    <a:pt x="684149" y="38100"/>
                  </a:lnTo>
                  <a:close/>
                </a:path>
                <a:path w="760729" h="76200">
                  <a:moveTo>
                    <a:pt x="675682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75682" y="44450"/>
                  </a:lnTo>
                  <a:lnTo>
                    <a:pt x="684149" y="38100"/>
                  </a:lnTo>
                  <a:lnTo>
                    <a:pt x="675682" y="31750"/>
                  </a:lnTo>
                  <a:close/>
                </a:path>
                <a:path w="760729" h="76200">
                  <a:moveTo>
                    <a:pt x="739182" y="31750"/>
                  </a:moveTo>
                  <a:lnTo>
                    <a:pt x="684149" y="31750"/>
                  </a:lnTo>
                  <a:lnTo>
                    <a:pt x="684149" y="44450"/>
                  </a:lnTo>
                  <a:lnTo>
                    <a:pt x="739182" y="44450"/>
                  </a:lnTo>
                  <a:lnTo>
                    <a:pt x="760349" y="38100"/>
                  </a:lnTo>
                  <a:lnTo>
                    <a:pt x="739182" y="31750"/>
                  </a:lnTo>
                  <a:close/>
                </a:path>
                <a:path w="760729" h="76200">
                  <a:moveTo>
                    <a:pt x="633349" y="0"/>
                  </a:moveTo>
                  <a:lnTo>
                    <a:pt x="684149" y="38100"/>
                  </a:lnTo>
                  <a:lnTo>
                    <a:pt x="684149" y="31750"/>
                  </a:lnTo>
                  <a:lnTo>
                    <a:pt x="739182" y="31750"/>
                  </a:lnTo>
                  <a:lnTo>
                    <a:pt x="6333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80301" y="2178050"/>
              <a:ext cx="697230" cy="0"/>
            </a:xfrm>
            <a:custGeom>
              <a:avLst/>
              <a:gdLst/>
              <a:ahLst/>
              <a:cxnLst/>
              <a:rect l="l" t="t" r="r" b="b"/>
              <a:pathLst>
                <a:path w="697229">
                  <a:moveTo>
                    <a:pt x="0" y="0"/>
                  </a:moveTo>
                  <a:lnTo>
                    <a:pt x="69684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40066" y="2178050"/>
              <a:ext cx="76200" cy="323850"/>
            </a:xfrm>
            <a:custGeom>
              <a:avLst/>
              <a:gdLst/>
              <a:ahLst/>
              <a:cxnLst/>
              <a:rect l="l" t="t" r="r" b="b"/>
              <a:pathLst>
                <a:path w="76200" h="323850">
                  <a:moveTo>
                    <a:pt x="0" y="196976"/>
                  </a:moveTo>
                  <a:lnTo>
                    <a:pt x="38607" y="323850"/>
                  </a:lnTo>
                  <a:lnTo>
                    <a:pt x="61140" y="247650"/>
                  </a:lnTo>
                  <a:lnTo>
                    <a:pt x="32003" y="247650"/>
                  </a:lnTo>
                  <a:lnTo>
                    <a:pt x="31930" y="239163"/>
                  </a:lnTo>
                  <a:lnTo>
                    <a:pt x="0" y="196976"/>
                  </a:lnTo>
                  <a:close/>
                </a:path>
                <a:path w="76200" h="323850">
                  <a:moveTo>
                    <a:pt x="31960" y="239203"/>
                  </a:moveTo>
                  <a:lnTo>
                    <a:pt x="32003" y="247650"/>
                  </a:lnTo>
                  <a:lnTo>
                    <a:pt x="38353" y="247650"/>
                  </a:lnTo>
                  <a:lnTo>
                    <a:pt x="31960" y="239203"/>
                  </a:lnTo>
                  <a:close/>
                </a:path>
                <a:path w="76200" h="323850">
                  <a:moveTo>
                    <a:pt x="43433" y="0"/>
                  </a:moveTo>
                  <a:lnTo>
                    <a:pt x="30733" y="0"/>
                  </a:lnTo>
                  <a:lnTo>
                    <a:pt x="31960" y="239203"/>
                  </a:lnTo>
                  <a:lnTo>
                    <a:pt x="38353" y="247650"/>
                  </a:lnTo>
                  <a:lnTo>
                    <a:pt x="44660" y="239163"/>
                  </a:lnTo>
                  <a:lnTo>
                    <a:pt x="43433" y="0"/>
                  </a:lnTo>
                  <a:close/>
                </a:path>
                <a:path w="76200" h="323850">
                  <a:moveTo>
                    <a:pt x="44660" y="239163"/>
                  </a:moveTo>
                  <a:lnTo>
                    <a:pt x="38353" y="247650"/>
                  </a:lnTo>
                  <a:lnTo>
                    <a:pt x="44703" y="247650"/>
                  </a:lnTo>
                  <a:lnTo>
                    <a:pt x="44660" y="239163"/>
                  </a:lnTo>
                  <a:close/>
                </a:path>
                <a:path w="76200" h="323850">
                  <a:moveTo>
                    <a:pt x="76200" y="196723"/>
                  </a:moveTo>
                  <a:lnTo>
                    <a:pt x="44660" y="239163"/>
                  </a:lnTo>
                  <a:lnTo>
                    <a:pt x="44703" y="247650"/>
                  </a:lnTo>
                  <a:lnTo>
                    <a:pt x="61140" y="247650"/>
                  </a:lnTo>
                  <a:lnTo>
                    <a:pt x="76200" y="1967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85126" y="2476500"/>
              <a:ext cx="347980" cy="95250"/>
            </a:xfrm>
            <a:custGeom>
              <a:avLst/>
              <a:gdLst/>
              <a:ahLst/>
              <a:cxnLst/>
              <a:rect l="l" t="t" r="r" b="b"/>
              <a:pathLst>
                <a:path w="347979" h="95250">
                  <a:moveTo>
                    <a:pt x="0" y="0"/>
                  </a:moveTo>
                  <a:lnTo>
                    <a:pt x="347599" y="0"/>
                  </a:lnTo>
                </a:path>
                <a:path w="347979" h="95250">
                  <a:moveTo>
                    <a:pt x="90424" y="47625"/>
                  </a:moveTo>
                  <a:lnTo>
                    <a:pt x="263525" y="47625"/>
                  </a:lnTo>
                </a:path>
                <a:path w="347979" h="95250">
                  <a:moveTo>
                    <a:pt x="168275" y="95250"/>
                  </a:moveTo>
                  <a:lnTo>
                    <a:pt x="217424" y="952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67840" y="2357374"/>
              <a:ext cx="76200" cy="309880"/>
            </a:xfrm>
            <a:custGeom>
              <a:avLst/>
              <a:gdLst/>
              <a:ahLst/>
              <a:cxnLst/>
              <a:rect l="l" t="t" r="r" b="b"/>
              <a:pathLst>
                <a:path w="76200" h="309880">
                  <a:moveTo>
                    <a:pt x="38306" y="76263"/>
                  </a:moveTo>
                  <a:lnTo>
                    <a:pt x="31962" y="84644"/>
                  </a:lnTo>
                  <a:lnTo>
                    <a:pt x="30861" y="309625"/>
                  </a:lnTo>
                  <a:lnTo>
                    <a:pt x="43434" y="309625"/>
                  </a:lnTo>
                  <a:lnTo>
                    <a:pt x="44658" y="84704"/>
                  </a:lnTo>
                  <a:lnTo>
                    <a:pt x="38401" y="76263"/>
                  </a:lnTo>
                  <a:close/>
                </a:path>
                <a:path w="76200" h="309880">
                  <a:moveTo>
                    <a:pt x="61169" y="76200"/>
                  </a:moveTo>
                  <a:lnTo>
                    <a:pt x="38354" y="76200"/>
                  </a:lnTo>
                  <a:lnTo>
                    <a:pt x="44704" y="76326"/>
                  </a:lnTo>
                  <a:lnTo>
                    <a:pt x="44658" y="84704"/>
                  </a:lnTo>
                  <a:lnTo>
                    <a:pt x="76200" y="127253"/>
                  </a:lnTo>
                  <a:lnTo>
                    <a:pt x="61169" y="76200"/>
                  </a:lnTo>
                  <a:close/>
                </a:path>
                <a:path w="76200" h="309880">
                  <a:moveTo>
                    <a:pt x="38735" y="0"/>
                  </a:moveTo>
                  <a:lnTo>
                    <a:pt x="0" y="126873"/>
                  </a:lnTo>
                  <a:lnTo>
                    <a:pt x="31916" y="84704"/>
                  </a:lnTo>
                  <a:lnTo>
                    <a:pt x="32004" y="76200"/>
                  </a:lnTo>
                  <a:lnTo>
                    <a:pt x="61169" y="76200"/>
                  </a:lnTo>
                  <a:lnTo>
                    <a:pt x="38735" y="0"/>
                  </a:lnTo>
                  <a:close/>
                </a:path>
                <a:path w="76200" h="309880">
                  <a:moveTo>
                    <a:pt x="38401" y="76263"/>
                  </a:moveTo>
                  <a:lnTo>
                    <a:pt x="44658" y="84704"/>
                  </a:lnTo>
                  <a:lnTo>
                    <a:pt x="44704" y="76326"/>
                  </a:lnTo>
                  <a:lnTo>
                    <a:pt x="38401" y="76263"/>
                  </a:lnTo>
                  <a:close/>
                </a:path>
                <a:path w="76200" h="309880">
                  <a:moveTo>
                    <a:pt x="32004" y="76200"/>
                  </a:moveTo>
                  <a:lnTo>
                    <a:pt x="31962" y="84644"/>
                  </a:lnTo>
                  <a:lnTo>
                    <a:pt x="38306" y="76263"/>
                  </a:lnTo>
                  <a:lnTo>
                    <a:pt x="32004" y="76200"/>
                  </a:lnTo>
                  <a:close/>
                </a:path>
                <a:path w="76200" h="309880">
                  <a:moveTo>
                    <a:pt x="38354" y="76200"/>
                  </a:moveTo>
                  <a:lnTo>
                    <a:pt x="32004" y="76200"/>
                  </a:lnTo>
                  <a:lnTo>
                    <a:pt x="38306" y="76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903602" y="2363215"/>
            <a:ext cx="161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09852" y="2796666"/>
            <a:ext cx="786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7995" algn="l"/>
              </a:tabLst>
            </a:pPr>
            <a:r>
              <a:rPr sz="2400" dirty="0">
                <a:latin typeface="Times New Roman"/>
                <a:cs typeface="Times New Roman"/>
              </a:rPr>
              <a:t>8	14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57275" y="2779648"/>
            <a:ext cx="6844030" cy="591185"/>
            <a:chOff x="1057275" y="2779648"/>
            <a:chExt cx="6844030" cy="591185"/>
          </a:xfrm>
        </p:grpSpPr>
        <p:sp>
          <p:nvSpPr>
            <p:cNvPr id="25" name="object 25"/>
            <p:cNvSpPr/>
            <p:nvPr/>
          </p:nvSpPr>
          <p:spPr>
            <a:xfrm>
              <a:off x="1063625" y="2798762"/>
              <a:ext cx="1643380" cy="322580"/>
            </a:xfrm>
            <a:custGeom>
              <a:avLst/>
              <a:gdLst/>
              <a:ahLst/>
              <a:cxnLst/>
              <a:rect l="l" t="t" r="r" b="b"/>
              <a:pathLst>
                <a:path w="1643380" h="322580">
                  <a:moveTo>
                    <a:pt x="0" y="322262"/>
                  </a:moveTo>
                  <a:lnTo>
                    <a:pt x="1643126" y="322262"/>
                  </a:lnTo>
                  <a:lnTo>
                    <a:pt x="1643126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81150" y="2790824"/>
              <a:ext cx="573405" cy="342900"/>
            </a:xfrm>
            <a:custGeom>
              <a:avLst/>
              <a:gdLst/>
              <a:ahLst/>
              <a:cxnLst/>
              <a:rect l="l" t="t" r="r" b="b"/>
              <a:pathLst>
                <a:path w="573405" h="342900">
                  <a:moveTo>
                    <a:pt x="0" y="1524"/>
                  </a:moveTo>
                  <a:lnTo>
                    <a:pt x="0" y="336550"/>
                  </a:lnTo>
                </a:path>
                <a:path w="573405" h="342900">
                  <a:moveTo>
                    <a:pt x="573151" y="0"/>
                  </a:moveTo>
                  <a:lnTo>
                    <a:pt x="573151" y="342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92475" y="2794063"/>
              <a:ext cx="1643380" cy="322580"/>
            </a:xfrm>
            <a:custGeom>
              <a:avLst/>
              <a:gdLst/>
              <a:ahLst/>
              <a:cxnLst/>
              <a:rect l="l" t="t" r="r" b="b"/>
              <a:pathLst>
                <a:path w="1643379" h="322580">
                  <a:moveTo>
                    <a:pt x="0" y="322262"/>
                  </a:moveTo>
                  <a:lnTo>
                    <a:pt x="1643126" y="322262"/>
                  </a:lnTo>
                  <a:lnTo>
                    <a:pt x="1643126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10000" y="2785998"/>
              <a:ext cx="573405" cy="342900"/>
            </a:xfrm>
            <a:custGeom>
              <a:avLst/>
              <a:gdLst/>
              <a:ahLst/>
              <a:cxnLst/>
              <a:rect l="l" t="t" r="r" b="b"/>
              <a:pathLst>
                <a:path w="573404" h="342900">
                  <a:moveTo>
                    <a:pt x="0" y="1650"/>
                  </a:moveTo>
                  <a:lnTo>
                    <a:pt x="0" y="336676"/>
                  </a:lnTo>
                </a:path>
                <a:path w="573404" h="342900">
                  <a:moveTo>
                    <a:pt x="573151" y="0"/>
                  </a:moveTo>
                  <a:lnTo>
                    <a:pt x="573151" y="342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54224" y="2909823"/>
              <a:ext cx="758825" cy="76200"/>
            </a:xfrm>
            <a:custGeom>
              <a:avLst/>
              <a:gdLst/>
              <a:ahLst/>
              <a:cxnLst/>
              <a:rect l="l" t="t" r="r" b="b"/>
              <a:pathLst>
                <a:path w="758825" h="76200">
                  <a:moveTo>
                    <a:pt x="682625" y="38100"/>
                  </a:moveTo>
                  <a:lnTo>
                    <a:pt x="631825" y="76200"/>
                  </a:lnTo>
                  <a:lnTo>
                    <a:pt x="737658" y="44450"/>
                  </a:lnTo>
                  <a:lnTo>
                    <a:pt x="682625" y="44450"/>
                  </a:lnTo>
                  <a:lnTo>
                    <a:pt x="682625" y="38100"/>
                  </a:lnTo>
                  <a:close/>
                </a:path>
                <a:path w="758825" h="76200">
                  <a:moveTo>
                    <a:pt x="674158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74158" y="44450"/>
                  </a:lnTo>
                  <a:lnTo>
                    <a:pt x="682625" y="38100"/>
                  </a:lnTo>
                  <a:lnTo>
                    <a:pt x="674158" y="31750"/>
                  </a:lnTo>
                  <a:close/>
                </a:path>
                <a:path w="758825" h="76200">
                  <a:moveTo>
                    <a:pt x="737658" y="31750"/>
                  </a:moveTo>
                  <a:lnTo>
                    <a:pt x="682625" y="31750"/>
                  </a:lnTo>
                  <a:lnTo>
                    <a:pt x="682625" y="44450"/>
                  </a:lnTo>
                  <a:lnTo>
                    <a:pt x="737658" y="44450"/>
                  </a:lnTo>
                  <a:lnTo>
                    <a:pt x="758825" y="38100"/>
                  </a:lnTo>
                  <a:lnTo>
                    <a:pt x="737658" y="31750"/>
                  </a:lnTo>
                  <a:close/>
                </a:path>
                <a:path w="758825" h="76200">
                  <a:moveTo>
                    <a:pt x="631825" y="0"/>
                  </a:moveTo>
                  <a:lnTo>
                    <a:pt x="682625" y="38100"/>
                  </a:lnTo>
                  <a:lnTo>
                    <a:pt x="682625" y="31750"/>
                  </a:lnTo>
                  <a:lnTo>
                    <a:pt x="737658" y="31750"/>
                  </a:lnTo>
                  <a:lnTo>
                    <a:pt x="6318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73700" y="2808287"/>
              <a:ext cx="1643380" cy="322580"/>
            </a:xfrm>
            <a:custGeom>
              <a:avLst/>
              <a:gdLst/>
              <a:ahLst/>
              <a:cxnLst/>
              <a:rect l="l" t="t" r="r" b="b"/>
              <a:pathLst>
                <a:path w="1643379" h="322580">
                  <a:moveTo>
                    <a:pt x="0" y="322262"/>
                  </a:moveTo>
                  <a:lnTo>
                    <a:pt x="1643126" y="322262"/>
                  </a:lnTo>
                  <a:lnTo>
                    <a:pt x="1643126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91225" y="2800349"/>
              <a:ext cx="573405" cy="342900"/>
            </a:xfrm>
            <a:custGeom>
              <a:avLst/>
              <a:gdLst/>
              <a:ahLst/>
              <a:cxnLst/>
              <a:rect l="l" t="t" r="r" b="b"/>
              <a:pathLst>
                <a:path w="573404" h="342900">
                  <a:moveTo>
                    <a:pt x="0" y="1524"/>
                  </a:moveTo>
                  <a:lnTo>
                    <a:pt x="0" y="336550"/>
                  </a:lnTo>
                </a:path>
                <a:path w="573404" h="342900">
                  <a:moveTo>
                    <a:pt x="573151" y="0"/>
                  </a:moveTo>
                  <a:lnTo>
                    <a:pt x="573151" y="342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21225" y="2928873"/>
              <a:ext cx="758825" cy="76200"/>
            </a:xfrm>
            <a:custGeom>
              <a:avLst/>
              <a:gdLst/>
              <a:ahLst/>
              <a:cxnLst/>
              <a:rect l="l" t="t" r="r" b="b"/>
              <a:pathLst>
                <a:path w="758825" h="76200">
                  <a:moveTo>
                    <a:pt x="682625" y="38100"/>
                  </a:moveTo>
                  <a:lnTo>
                    <a:pt x="631825" y="76200"/>
                  </a:lnTo>
                  <a:lnTo>
                    <a:pt x="737658" y="44450"/>
                  </a:lnTo>
                  <a:lnTo>
                    <a:pt x="682625" y="44450"/>
                  </a:lnTo>
                  <a:lnTo>
                    <a:pt x="682625" y="38100"/>
                  </a:lnTo>
                  <a:close/>
                </a:path>
                <a:path w="758825" h="76200">
                  <a:moveTo>
                    <a:pt x="674158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74158" y="44450"/>
                  </a:lnTo>
                  <a:lnTo>
                    <a:pt x="682625" y="38100"/>
                  </a:lnTo>
                  <a:lnTo>
                    <a:pt x="674158" y="31750"/>
                  </a:lnTo>
                  <a:close/>
                </a:path>
                <a:path w="758825" h="76200">
                  <a:moveTo>
                    <a:pt x="737658" y="31750"/>
                  </a:moveTo>
                  <a:lnTo>
                    <a:pt x="682625" y="31750"/>
                  </a:lnTo>
                  <a:lnTo>
                    <a:pt x="682625" y="44450"/>
                  </a:lnTo>
                  <a:lnTo>
                    <a:pt x="737658" y="44450"/>
                  </a:lnTo>
                  <a:lnTo>
                    <a:pt x="758825" y="38100"/>
                  </a:lnTo>
                  <a:lnTo>
                    <a:pt x="737658" y="31750"/>
                  </a:lnTo>
                  <a:close/>
                </a:path>
                <a:path w="758825" h="76200">
                  <a:moveTo>
                    <a:pt x="631825" y="0"/>
                  </a:moveTo>
                  <a:lnTo>
                    <a:pt x="682625" y="38100"/>
                  </a:lnTo>
                  <a:lnTo>
                    <a:pt x="682625" y="31750"/>
                  </a:lnTo>
                  <a:lnTo>
                    <a:pt x="737658" y="31750"/>
                  </a:lnTo>
                  <a:lnTo>
                    <a:pt x="6318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018401" y="2970148"/>
              <a:ext cx="697230" cy="0"/>
            </a:xfrm>
            <a:custGeom>
              <a:avLst/>
              <a:gdLst/>
              <a:ahLst/>
              <a:cxnLst/>
              <a:rect l="l" t="t" r="r" b="b"/>
              <a:pathLst>
                <a:path w="697229">
                  <a:moveTo>
                    <a:pt x="0" y="0"/>
                  </a:moveTo>
                  <a:lnTo>
                    <a:pt x="69684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89850" y="2952749"/>
              <a:ext cx="76200" cy="306705"/>
            </a:xfrm>
            <a:custGeom>
              <a:avLst/>
              <a:gdLst/>
              <a:ahLst/>
              <a:cxnLst/>
              <a:rect l="l" t="t" r="r" b="b"/>
              <a:pathLst>
                <a:path w="76200" h="306704">
                  <a:moveTo>
                    <a:pt x="0" y="179324"/>
                  </a:moveTo>
                  <a:lnTo>
                    <a:pt x="38100" y="306324"/>
                  </a:lnTo>
                  <a:lnTo>
                    <a:pt x="60959" y="230124"/>
                  </a:lnTo>
                  <a:lnTo>
                    <a:pt x="31750" y="230124"/>
                  </a:lnTo>
                  <a:lnTo>
                    <a:pt x="31750" y="221657"/>
                  </a:lnTo>
                  <a:lnTo>
                    <a:pt x="0" y="179324"/>
                  </a:lnTo>
                  <a:close/>
                </a:path>
                <a:path w="76200" h="306704">
                  <a:moveTo>
                    <a:pt x="31750" y="221657"/>
                  </a:moveTo>
                  <a:lnTo>
                    <a:pt x="31750" y="230124"/>
                  </a:lnTo>
                  <a:lnTo>
                    <a:pt x="38100" y="230124"/>
                  </a:lnTo>
                  <a:lnTo>
                    <a:pt x="31750" y="221657"/>
                  </a:lnTo>
                  <a:close/>
                </a:path>
                <a:path w="76200" h="306704">
                  <a:moveTo>
                    <a:pt x="44450" y="0"/>
                  </a:moveTo>
                  <a:lnTo>
                    <a:pt x="31750" y="0"/>
                  </a:lnTo>
                  <a:lnTo>
                    <a:pt x="31750" y="221657"/>
                  </a:lnTo>
                  <a:lnTo>
                    <a:pt x="38100" y="230124"/>
                  </a:lnTo>
                  <a:lnTo>
                    <a:pt x="44450" y="221657"/>
                  </a:lnTo>
                  <a:lnTo>
                    <a:pt x="44450" y="0"/>
                  </a:lnTo>
                  <a:close/>
                </a:path>
                <a:path w="76200" h="306704">
                  <a:moveTo>
                    <a:pt x="44450" y="221657"/>
                  </a:moveTo>
                  <a:lnTo>
                    <a:pt x="38100" y="230124"/>
                  </a:lnTo>
                  <a:lnTo>
                    <a:pt x="44450" y="230124"/>
                  </a:lnTo>
                  <a:lnTo>
                    <a:pt x="44450" y="221657"/>
                  </a:lnTo>
                  <a:close/>
                </a:path>
                <a:path w="76200" h="306704">
                  <a:moveTo>
                    <a:pt x="76200" y="179324"/>
                  </a:moveTo>
                  <a:lnTo>
                    <a:pt x="44450" y="221657"/>
                  </a:lnTo>
                  <a:lnTo>
                    <a:pt x="44450" y="230124"/>
                  </a:lnTo>
                  <a:lnTo>
                    <a:pt x="60959" y="230124"/>
                  </a:lnTo>
                  <a:lnTo>
                    <a:pt x="76200" y="1793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46975" y="3268725"/>
              <a:ext cx="347980" cy="95250"/>
            </a:xfrm>
            <a:custGeom>
              <a:avLst/>
              <a:gdLst/>
              <a:ahLst/>
              <a:cxnLst/>
              <a:rect l="l" t="t" r="r" b="b"/>
              <a:pathLst>
                <a:path w="347979" h="95250">
                  <a:moveTo>
                    <a:pt x="0" y="0"/>
                  </a:moveTo>
                  <a:lnTo>
                    <a:pt x="347725" y="0"/>
                  </a:lnTo>
                </a:path>
                <a:path w="347979" h="95250">
                  <a:moveTo>
                    <a:pt x="90550" y="47625"/>
                  </a:moveTo>
                  <a:lnTo>
                    <a:pt x="263525" y="47625"/>
                  </a:lnTo>
                </a:path>
                <a:path w="347979" h="95250">
                  <a:moveTo>
                    <a:pt x="168275" y="95250"/>
                  </a:moveTo>
                  <a:lnTo>
                    <a:pt x="217550" y="952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401059" y="2002663"/>
            <a:ext cx="2940685" cy="118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0"/>
              </a:spcBef>
              <a:tabLst>
                <a:tab pos="507365" algn="l"/>
                <a:tab pos="2271395" algn="l"/>
                <a:tab pos="2727325" algn="l"/>
              </a:tabLst>
            </a:pPr>
            <a:r>
              <a:rPr sz="2400" dirty="0">
                <a:latin typeface="Times New Roman"/>
                <a:cs typeface="Times New Roman"/>
              </a:rPr>
              <a:t>2	8	</a:t>
            </a:r>
            <a:r>
              <a:rPr sz="3600" baseline="-2314" dirty="0">
                <a:latin typeface="Times New Roman"/>
                <a:cs typeface="Times New Roman"/>
              </a:rPr>
              <a:t>1	0</a:t>
            </a:r>
            <a:endParaRPr sz="3600" baseline="-231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17830" algn="l"/>
                <a:tab pos="2166620" algn="l"/>
                <a:tab pos="2774950" algn="l"/>
              </a:tabLst>
            </a:pPr>
            <a:r>
              <a:rPr sz="3600" baseline="1157" dirty="0">
                <a:latin typeface="Times New Roman"/>
                <a:cs typeface="Times New Roman"/>
              </a:rPr>
              <a:t>-3	10	</a:t>
            </a:r>
            <a:r>
              <a:rPr sz="2400" dirty="0">
                <a:latin typeface="Times New Roman"/>
                <a:cs typeface="Times New Roman"/>
              </a:rPr>
              <a:t>10	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814067" y="3143250"/>
            <a:ext cx="76200" cy="306705"/>
          </a:xfrm>
          <a:custGeom>
            <a:avLst/>
            <a:gdLst/>
            <a:ahLst/>
            <a:cxnLst/>
            <a:rect l="l" t="t" r="r" b="b"/>
            <a:pathLst>
              <a:path w="76200" h="306704">
                <a:moveTo>
                  <a:pt x="35739" y="76137"/>
                </a:moveTo>
                <a:lnTo>
                  <a:pt x="29845" y="84679"/>
                </a:lnTo>
                <a:lnTo>
                  <a:pt x="40131" y="306704"/>
                </a:lnTo>
                <a:lnTo>
                  <a:pt x="52831" y="306070"/>
                </a:lnTo>
                <a:lnTo>
                  <a:pt x="42431" y="84234"/>
                </a:lnTo>
                <a:lnTo>
                  <a:pt x="35739" y="76137"/>
                </a:lnTo>
                <a:close/>
              </a:path>
              <a:path w="76200" h="306704">
                <a:moveTo>
                  <a:pt x="32257" y="0"/>
                </a:moveTo>
                <a:lnTo>
                  <a:pt x="0" y="128650"/>
                </a:lnTo>
                <a:lnTo>
                  <a:pt x="29845" y="84679"/>
                </a:lnTo>
                <a:lnTo>
                  <a:pt x="29463" y="76453"/>
                </a:lnTo>
                <a:lnTo>
                  <a:pt x="35640" y="76142"/>
                </a:lnTo>
                <a:lnTo>
                  <a:pt x="37007" y="76073"/>
                </a:lnTo>
                <a:lnTo>
                  <a:pt x="42037" y="75819"/>
                </a:lnTo>
                <a:lnTo>
                  <a:pt x="58890" y="75819"/>
                </a:lnTo>
                <a:lnTo>
                  <a:pt x="32257" y="0"/>
                </a:lnTo>
                <a:close/>
              </a:path>
              <a:path w="76200" h="306704">
                <a:moveTo>
                  <a:pt x="58890" y="75819"/>
                </a:moveTo>
                <a:lnTo>
                  <a:pt x="42037" y="75819"/>
                </a:lnTo>
                <a:lnTo>
                  <a:pt x="42431" y="84234"/>
                </a:lnTo>
                <a:lnTo>
                  <a:pt x="76200" y="125095"/>
                </a:lnTo>
                <a:lnTo>
                  <a:pt x="58890" y="75819"/>
                </a:lnTo>
                <a:close/>
              </a:path>
              <a:path w="76200" h="306704">
                <a:moveTo>
                  <a:pt x="35640" y="76142"/>
                </a:moveTo>
                <a:lnTo>
                  <a:pt x="29463" y="76453"/>
                </a:lnTo>
                <a:lnTo>
                  <a:pt x="29845" y="84679"/>
                </a:lnTo>
                <a:lnTo>
                  <a:pt x="35640" y="76142"/>
                </a:lnTo>
                <a:close/>
              </a:path>
              <a:path w="76200" h="306704">
                <a:moveTo>
                  <a:pt x="42037" y="75819"/>
                </a:moveTo>
                <a:lnTo>
                  <a:pt x="35739" y="76137"/>
                </a:lnTo>
                <a:lnTo>
                  <a:pt x="42431" y="84234"/>
                </a:lnTo>
                <a:lnTo>
                  <a:pt x="42037" y="75819"/>
                </a:lnTo>
                <a:close/>
              </a:path>
              <a:path w="76200" h="306704">
                <a:moveTo>
                  <a:pt x="37007" y="76073"/>
                </a:moveTo>
                <a:lnTo>
                  <a:pt x="35687" y="76073"/>
                </a:lnTo>
                <a:lnTo>
                  <a:pt x="37007" y="76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967229" y="3158744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94003" y="3547617"/>
            <a:ext cx="775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7200" algn="l"/>
              </a:tabLst>
            </a:pPr>
            <a:r>
              <a:rPr sz="2400" spc="-85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	14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068387" y="3573526"/>
            <a:ext cx="2346960" cy="676275"/>
            <a:chOff x="1068387" y="3573526"/>
            <a:chExt cx="2346960" cy="676275"/>
          </a:xfrm>
        </p:grpSpPr>
        <p:sp>
          <p:nvSpPr>
            <p:cNvPr id="41" name="object 41"/>
            <p:cNvSpPr/>
            <p:nvPr/>
          </p:nvSpPr>
          <p:spPr>
            <a:xfrm>
              <a:off x="1074737" y="3581463"/>
              <a:ext cx="1643380" cy="322580"/>
            </a:xfrm>
            <a:custGeom>
              <a:avLst/>
              <a:gdLst/>
              <a:ahLst/>
              <a:cxnLst/>
              <a:rect l="l" t="t" r="r" b="b"/>
              <a:pathLst>
                <a:path w="1643380" h="322579">
                  <a:moveTo>
                    <a:pt x="0" y="322262"/>
                  </a:moveTo>
                  <a:lnTo>
                    <a:pt x="1642999" y="322262"/>
                  </a:lnTo>
                  <a:lnTo>
                    <a:pt x="1642999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92326" y="3573526"/>
              <a:ext cx="573405" cy="342900"/>
            </a:xfrm>
            <a:custGeom>
              <a:avLst/>
              <a:gdLst/>
              <a:ahLst/>
              <a:cxnLst/>
              <a:rect l="l" t="t" r="r" b="b"/>
              <a:pathLst>
                <a:path w="573405" h="342900">
                  <a:moveTo>
                    <a:pt x="0" y="1524"/>
                  </a:moveTo>
                  <a:lnTo>
                    <a:pt x="0" y="336550"/>
                  </a:lnTo>
                </a:path>
                <a:path w="573405" h="342900">
                  <a:moveTo>
                    <a:pt x="573024" y="0"/>
                  </a:moveTo>
                  <a:lnTo>
                    <a:pt x="573024" y="342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46833" y="3928999"/>
              <a:ext cx="76200" cy="321310"/>
            </a:xfrm>
            <a:custGeom>
              <a:avLst/>
              <a:gdLst/>
              <a:ahLst/>
              <a:cxnLst/>
              <a:rect l="l" t="t" r="r" b="b"/>
              <a:pathLst>
                <a:path w="76200" h="321310">
                  <a:moveTo>
                    <a:pt x="37893" y="76263"/>
                  </a:moveTo>
                  <a:lnTo>
                    <a:pt x="31539" y="84707"/>
                  </a:lnTo>
                  <a:lnTo>
                    <a:pt x="32766" y="320801"/>
                  </a:lnTo>
                  <a:lnTo>
                    <a:pt x="45466" y="320675"/>
                  </a:lnTo>
                  <a:lnTo>
                    <a:pt x="44239" y="84647"/>
                  </a:lnTo>
                  <a:lnTo>
                    <a:pt x="37893" y="76263"/>
                  </a:lnTo>
                  <a:close/>
                </a:path>
                <a:path w="76200" h="321310">
                  <a:moveTo>
                    <a:pt x="37465" y="0"/>
                  </a:moveTo>
                  <a:lnTo>
                    <a:pt x="0" y="127253"/>
                  </a:lnTo>
                  <a:lnTo>
                    <a:pt x="31539" y="84707"/>
                  </a:lnTo>
                  <a:lnTo>
                    <a:pt x="31496" y="76326"/>
                  </a:lnTo>
                  <a:lnTo>
                    <a:pt x="37798" y="76263"/>
                  </a:lnTo>
                  <a:lnTo>
                    <a:pt x="60729" y="76200"/>
                  </a:lnTo>
                  <a:lnTo>
                    <a:pt x="37465" y="0"/>
                  </a:lnTo>
                  <a:close/>
                </a:path>
                <a:path w="76200" h="321310">
                  <a:moveTo>
                    <a:pt x="60729" y="76200"/>
                  </a:moveTo>
                  <a:lnTo>
                    <a:pt x="44196" y="76200"/>
                  </a:lnTo>
                  <a:lnTo>
                    <a:pt x="44285" y="84707"/>
                  </a:lnTo>
                  <a:lnTo>
                    <a:pt x="76200" y="126873"/>
                  </a:lnTo>
                  <a:lnTo>
                    <a:pt x="60729" y="76200"/>
                  </a:lnTo>
                  <a:close/>
                </a:path>
                <a:path w="76200" h="321310">
                  <a:moveTo>
                    <a:pt x="37798" y="76263"/>
                  </a:moveTo>
                  <a:lnTo>
                    <a:pt x="31496" y="76326"/>
                  </a:lnTo>
                  <a:lnTo>
                    <a:pt x="31539" y="84707"/>
                  </a:lnTo>
                  <a:lnTo>
                    <a:pt x="37798" y="76263"/>
                  </a:lnTo>
                  <a:close/>
                </a:path>
                <a:path w="76200" h="321310">
                  <a:moveTo>
                    <a:pt x="44196" y="76200"/>
                  </a:moveTo>
                  <a:lnTo>
                    <a:pt x="37893" y="76263"/>
                  </a:lnTo>
                  <a:lnTo>
                    <a:pt x="44239" y="84647"/>
                  </a:lnTo>
                  <a:lnTo>
                    <a:pt x="44196" y="76200"/>
                  </a:lnTo>
                  <a:close/>
                </a:path>
                <a:path w="76200" h="321310">
                  <a:moveTo>
                    <a:pt x="44196" y="76200"/>
                  </a:moveTo>
                  <a:lnTo>
                    <a:pt x="37846" y="76200"/>
                  </a:lnTo>
                  <a:lnTo>
                    <a:pt x="44196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38475" y="3741801"/>
              <a:ext cx="697230" cy="0"/>
            </a:xfrm>
            <a:custGeom>
              <a:avLst/>
              <a:gdLst/>
              <a:ahLst/>
              <a:cxnLst/>
              <a:rect l="l" t="t" r="r" b="b"/>
              <a:pathLst>
                <a:path w="697230">
                  <a:moveTo>
                    <a:pt x="0" y="0"/>
                  </a:moveTo>
                  <a:lnTo>
                    <a:pt x="69684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09925" y="3724275"/>
              <a:ext cx="76200" cy="306705"/>
            </a:xfrm>
            <a:custGeom>
              <a:avLst/>
              <a:gdLst/>
              <a:ahLst/>
              <a:cxnLst/>
              <a:rect l="l" t="t" r="r" b="b"/>
              <a:pathLst>
                <a:path w="76200" h="306704">
                  <a:moveTo>
                    <a:pt x="0" y="179324"/>
                  </a:moveTo>
                  <a:lnTo>
                    <a:pt x="38100" y="306324"/>
                  </a:lnTo>
                  <a:lnTo>
                    <a:pt x="60960" y="230124"/>
                  </a:lnTo>
                  <a:lnTo>
                    <a:pt x="31750" y="230124"/>
                  </a:lnTo>
                  <a:lnTo>
                    <a:pt x="31750" y="221657"/>
                  </a:lnTo>
                  <a:lnTo>
                    <a:pt x="0" y="179324"/>
                  </a:lnTo>
                  <a:close/>
                </a:path>
                <a:path w="76200" h="306704">
                  <a:moveTo>
                    <a:pt x="31750" y="221657"/>
                  </a:moveTo>
                  <a:lnTo>
                    <a:pt x="31750" y="230124"/>
                  </a:lnTo>
                  <a:lnTo>
                    <a:pt x="38100" y="230124"/>
                  </a:lnTo>
                  <a:lnTo>
                    <a:pt x="31750" y="221657"/>
                  </a:lnTo>
                  <a:close/>
                </a:path>
                <a:path w="76200" h="306704">
                  <a:moveTo>
                    <a:pt x="44450" y="0"/>
                  </a:moveTo>
                  <a:lnTo>
                    <a:pt x="31750" y="0"/>
                  </a:lnTo>
                  <a:lnTo>
                    <a:pt x="31750" y="221657"/>
                  </a:lnTo>
                  <a:lnTo>
                    <a:pt x="38100" y="230124"/>
                  </a:lnTo>
                  <a:lnTo>
                    <a:pt x="44450" y="221657"/>
                  </a:lnTo>
                  <a:lnTo>
                    <a:pt x="44450" y="0"/>
                  </a:lnTo>
                  <a:close/>
                </a:path>
                <a:path w="76200" h="306704">
                  <a:moveTo>
                    <a:pt x="44450" y="221657"/>
                  </a:moveTo>
                  <a:lnTo>
                    <a:pt x="38100" y="230124"/>
                  </a:lnTo>
                  <a:lnTo>
                    <a:pt x="44450" y="230124"/>
                  </a:lnTo>
                  <a:lnTo>
                    <a:pt x="44450" y="221657"/>
                  </a:lnTo>
                  <a:close/>
                </a:path>
                <a:path w="76200" h="306704">
                  <a:moveTo>
                    <a:pt x="76200" y="179324"/>
                  </a:moveTo>
                  <a:lnTo>
                    <a:pt x="44450" y="221657"/>
                  </a:lnTo>
                  <a:lnTo>
                    <a:pt x="44450" y="230124"/>
                  </a:lnTo>
                  <a:lnTo>
                    <a:pt x="60960" y="230124"/>
                  </a:lnTo>
                  <a:lnTo>
                    <a:pt x="76200" y="1793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065526" y="4040124"/>
              <a:ext cx="349250" cy="95250"/>
            </a:xfrm>
            <a:custGeom>
              <a:avLst/>
              <a:gdLst/>
              <a:ahLst/>
              <a:cxnLst/>
              <a:rect l="l" t="t" r="r" b="b"/>
              <a:pathLst>
                <a:path w="349250" h="95250">
                  <a:moveTo>
                    <a:pt x="0" y="0"/>
                  </a:moveTo>
                  <a:lnTo>
                    <a:pt x="349250" y="0"/>
                  </a:lnTo>
                </a:path>
                <a:path w="349250" h="95250">
                  <a:moveTo>
                    <a:pt x="92075" y="47625"/>
                  </a:moveTo>
                  <a:lnTo>
                    <a:pt x="265049" y="47625"/>
                  </a:lnTo>
                </a:path>
                <a:path w="349250" h="95250">
                  <a:moveTo>
                    <a:pt x="169799" y="95250"/>
                  </a:moveTo>
                  <a:lnTo>
                    <a:pt x="219075" y="952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967229" y="3949445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096258" y="3548583"/>
            <a:ext cx="36791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C3300"/>
                </a:solidFill>
                <a:latin typeface="Courier New"/>
                <a:cs typeface="Courier New"/>
              </a:rPr>
              <a:t>a-&gt;expon ==</a:t>
            </a:r>
            <a:r>
              <a:rPr sz="2400" spc="-110" dirty="0">
                <a:solidFill>
                  <a:srgbClr val="CC3300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solidFill>
                  <a:srgbClr val="CC3300"/>
                </a:solidFill>
                <a:latin typeface="Courier New"/>
                <a:cs typeface="Courier New"/>
              </a:rPr>
              <a:t>b-&gt;expon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68704" y="4552645"/>
            <a:ext cx="7867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7995" algn="l"/>
              </a:tabLst>
            </a:pPr>
            <a:r>
              <a:rPr sz="2400" dirty="0">
                <a:latin typeface="Times New Roman"/>
                <a:cs typeface="Times New Roman"/>
              </a:rPr>
              <a:t>3	14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041400" y="4533900"/>
            <a:ext cx="6781800" cy="579755"/>
            <a:chOff x="1041400" y="4533900"/>
            <a:chExt cx="6781800" cy="579755"/>
          </a:xfrm>
        </p:grpSpPr>
        <p:sp>
          <p:nvSpPr>
            <p:cNvPr id="51" name="object 51"/>
            <p:cNvSpPr/>
            <p:nvPr/>
          </p:nvSpPr>
          <p:spPr>
            <a:xfrm>
              <a:off x="1047750" y="4551362"/>
              <a:ext cx="1644650" cy="322580"/>
            </a:xfrm>
            <a:custGeom>
              <a:avLst/>
              <a:gdLst/>
              <a:ahLst/>
              <a:cxnLst/>
              <a:rect l="l" t="t" r="r" b="b"/>
              <a:pathLst>
                <a:path w="1644650" h="322579">
                  <a:moveTo>
                    <a:pt x="0" y="322262"/>
                  </a:moveTo>
                  <a:lnTo>
                    <a:pt x="1644650" y="322262"/>
                  </a:lnTo>
                  <a:lnTo>
                    <a:pt x="1644650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566926" y="4543425"/>
              <a:ext cx="571500" cy="342900"/>
            </a:xfrm>
            <a:custGeom>
              <a:avLst/>
              <a:gdLst/>
              <a:ahLst/>
              <a:cxnLst/>
              <a:rect l="l" t="t" r="r" b="b"/>
              <a:pathLst>
                <a:path w="571500" h="342900">
                  <a:moveTo>
                    <a:pt x="0" y="1524"/>
                  </a:moveTo>
                  <a:lnTo>
                    <a:pt x="0" y="336550"/>
                  </a:lnTo>
                </a:path>
                <a:path w="571500" h="342900">
                  <a:moveTo>
                    <a:pt x="571500" y="0"/>
                  </a:moveTo>
                  <a:lnTo>
                    <a:pt x="571500" y="342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262376" y="4548187"/>
              <a:ext cx="1643380" cy="322580"/>
            </a:xfrm>
            <a:custGeom>
              <a:avLst/>
              <a:gdLst/>
              <a:ahLst/>
              <a:cxnLst/>
              <a:rect l="l" t="t" r="r" b="b"/>
              <a:pathLst>
                <a:path w="1643379" h="322579">
                  <a:moveTo>
                    <a:pt x="0" y="322262"/>
                  </a:moveTo>
                  <a:lnTo>
                    <a:pt x="1643126" y="322262"/>
                  </a:lnTo>
                  <a:lnTo>
                    <a:pt x="1643126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79901" y="4540250"/>
              <a:ext cx="573405" cy="342900"/>
            </a:xfrm>
            <a:custGeom>
              <a:avLst/>
              <a:gdLst/>
              <a:ahLst/>
              <a:cxnLst/>
              <a:rect l="l" t="t" r="r" b="b"/>
              <a:pathLst>
                <a:path w="573404" h="342900">
                  <a:moveTo>
                    <a:pt x="0" y="1524"/>
                  </a:moveTo>
                  <a:lnTo>
                    <a:pt x="0" y="336550"/>
                  </a:lnTo>
                </a:path>
                <a:path w="573404" h="342900">
                  <a:moveTo>
                    <a:pt x="573024" y="0"/>
                  </a:moveTo>
                  <a:lnTo>
                    <a:pt x="573024" y="342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38349" y="4686300"/>
              <a:ext cx="760730" cy="76200"/>
            </a:xfrm>
            <a:custGeom>
              <a:avLst/>
              <a:gdLst/>
              <a:ahLst/>
              <a:cxnLst/>
              <a:rect l="l" t="t" r="r" b="b"/>
              <a:pathLst>
                <a:path w="760729" h="76200">
                  <a:moveTo>
                    <a:pt x="684276" y="38100"/>
                  </a:moveTo>
                  <a:lnTo>
                    <a:pt x="633476" y="76200"/>
                  </a:lnTo>
                  <a:lnTo>
                    <a:pt x="739309" y="44450"/>
                  </a:lnTo>
                  <a:lnTo>
                    <a:pt x="684276" y="44450"/>
                  </a:lnTo>
                  <a:lnTo>
                    <a:pt x="684276" y="38100"/>
                  </a:lnTo>
                  <a:close/>
                </a:path>
                <a:path w="760729" h="76200">
                  <a:moveTo>
                    <a:pt x="675809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75809" y="44450"/>
                  </a:lnTo>
                  <a:lnTo>
                    <a:pt x="684276" y="38100"/>
                  </a:lnTo>
                  <a:lnTo>
                    <a:pt x="675809" y="31750"/>
                  </a:lnTo>
                  <a:close/>
                </a:path>
                <a:path w="760729" h="76200">
                  <a:moveTo>
                    <a:pt x="739309" y="31750"/>
                  </a:moveTo>
                  <a:lnTo>
                    <a:pt x="684276" y="31750"/>
                  </a:lnTo>
                  <a:lnTo>
                    <a:pt x="684276" y="44450"/>
                  </a:lnTo>
                  <a:lnTo>
                    <a:pt x="739309" y="44450"/>
                  </a:lnTo>
                  <a:lnTo>
                    <a:pt x="760476" y="38100"/>
                  </a:lnTo>
                  <a:lnTo>
                    <a:pt x="739309" y="31750"/>
                  </a:lnTo>
                  <a:close/>
                </a:path>
                <a:path w="760729" h="76200">
                  <a:moveTo>
                    <a:pt x="633476" y="0"/>
                  </a:moveTo>
                  <a:lnTo>
                    <a:pt x="684276" y="38100"/>
                  </a:lnTo>
                  <a:lnTo>
                    <a:pt x="684276" y="31750"/>
                  </a:lnTo>
                  <a:lnTo>
                    <a:pt x="739309" y="31750"/>
                  </a:lnTo>
                  <a:lnTo>
                    <a:pt x="6334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440426" y="4548187"/>
              <a:ext cx="1643380" cy="322580"/>
            </a:xfrm>
            <a:custGeom>
              <a:avLst/>
              <a:gdLst/>
              <a:ahLst/>
              <a:cxnLst/>
              <a:rect l="l" t="t" r="r" b="b"/>
              <a:pathLst>
                <a:path w="1643379" h="322579">
                  <a:moveTo>
                    <a:pt x="0" y="322262"/>
                  </a:moveTo>
                  <a:lnTo>
                    <a:pt x="1643126" y="322262"/>
                  </a:lnTo>
                  <a:lnTo>
                    <a:pt x="1643126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959475" y="4541774"/>
              <a:ext cx="571500" cy="342900"/>
            </a:xfrm>
            <a:custGeom>
              <a:avLst/>
              <a:gdLst/>
              <a:ahLst/>
              <a:cxnLst/>
              <a:rect l="l" t="t" r="r" b="b"/>
              <a:pathLst>
                <a:path w="571500" h="342900">
                  <a:moveTo>
                    <a:pt x="0" y="0"/>
                  </a:moveTo>
                  <a:lnTo>
                    <a:pt x="0" y="335025"/>
                  </a:lnTo>
                </a:path>
                <a:path w="571500" h="342900">
                  <a:moveTo>
                    <a:pt x="571500" y="0"/>
                  </a:moveTo>
                  <a:lnTo>
                    <a:pt x="571500" y="342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90998" y="4695825"/>
              <a:ext cx="760730" cy="76200"/>
            </a:xfrm>
            <a:custGeom>
              <a:avLst/>
              <a:gdLst/>
              <a:ahLst/>
              <a:cxnLst/>
              <a:rect l="l" t="t" r="r" b="b"/>
              <a:pathLst>
                <a:path w="760729" h="76200">
                  <a:moveTo>
                    <a:pt x="684276" y="38100"/>
                  </a:moveTo>
                  <a:lnTo>
                    <a:pt x="633476" y="76200"/>
                  </a:lnTo>
                  <a:lnTo>
                    <a:pt x="739309" y="44450"/>
                  </a:lnTo>
                  <a:lnTo>
                    <a:pt x="684276" y="44450"/>
                  </a:lnTo>
                  <a:lnTo>
                    <a:pt x="684276" y="38100"/>
                  </a:lnTo>
                  <a:close/>
                </a:path>
                <a:path w="760729" h="76200">
                  <a:moveTo>
                    <a:pt x="675809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75809" y="44450"/>
                  </a:lnTo>
                  <a:lnTo>
                    <a:pt x="684276" y="38100"/>
                  </a:lnTo>
                  <a:lnTo>
                    <a:pt x="675809" y="31750"/>
                  </a:lnTo>
                  <a:close/>
                </a:path>
                <a:path w="760729" h="76200">
                  <a:moveTo>
                    <a:pt x="739309" y="31750"/>
                  </a:moveTo>
                  <a:lnTo>
                    <a:pt x="684276" y="31750"/>
                  </a:lnTo>
                  <a:lnTo>
                    <a:pt x="684276" y="44450"/>
                  </a:lnTo>
                  <a:lnTo>
                    <a:pt x="739309" y="44450"/>
                  </a:lnTo>
                  <a:lnTo>
                    <a:pt x="760476" y="38100"/>
                  </a:lnTo>
                  <a:lnTo>
                    <a:pt x="739309" y="31750"/>
                  </a:lnTo>
                  <a:close/>
                </a:path>
                <a:path w="760729" h="76200">
                  <a:moveTo>
                    <a:pt x="633476" y="0"/>
                  </a:moveTo>
                  <a:lnTo>
                    <a:pt x="684276" y="38100"/>
                  </a:lnTo>
                  <a:lnTo>
                    <a:pt x="684276" y="31750"/>
                  </a:lnTo>
                  <a:lnTo>
                    <a:pt x="739309" y="31750"/>
                  </a:lnTo>
                  <a:lnTo>
                    <a:pt x="6334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62775" y="4713223"/>
              <a:ext cx="697230" cy="0"/>
            </a:xfrm>
            <a:custGeom>
              <a:avLst/>
              <a:gdLst/>
              <a:ahLst/>
              <a:cxnLst/>
              <a:rect l="l" t="t" r="r" b="b"/>
              <a:pathLst>
                <a:path w="697229">
                  <a:moveTo>
                    <a:pt x="0" y="0"/>
                  </a:moveTo>
                  <a:lnTo>
                    <a:pt x="69697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622540" y="4713223"/>
              <a:ext cx="76200" cy="323850"/>
            </a:xfrm>
            <a:custGeom>
              <a:avLst/>
              <a:gdLst/>
              <a:ahLst/>
              <a:cxnLst/>
              <a:rect l="l" t="t" r="r" b="b"/>
              <a:pathLst>
                <a:path w="76200" h="323850">
                  <a:moveTo>
                    <a:pt x="0" y="197103"/>
                  </a:moveTo>
                  <a:lnTo>
                    <a:pt x="38734" y="323850"/>
                  </a:lnTo>
                  <a:lnTo>
                    <a:pt x="61154" y="247776"/>
                  </a:lnTo>
                  <a:lnTo>
                    <a:pt x="32003" y="247776"/>
                  </a:lnTo>
                  <a:lnTo>
                    <a:pt x="31914" y="239163"/>
                  </a:lnTo>
                  <a:lnTo>
                    <a:pt x="0" y="197103"/>
                  </a:lnTo>
                  <a:close/>
                </a:path>
                <a:path w="76200" h="323850">
                  <a:moveTo>
                    <a:pt x="31960" y="239223"/>
                  </a:moveTo>
                  <a:lnTo>
                    <a:pt x="32003" y="247776"/>
                  </a:lnTo>
                  <a:lnTo>
                    <a:pt x="38353" y="247650"/>
                  </a:lnTo>
                  <a:lnTo>
                    <a:pt x="31960" y="239223"/>
                  </a:lnTo>
                  <a:close/>
                </a:path>
                <a:path w="76200" h="323850">
                  <a:moveTo>
                    <a:pt x="76200" y="196723"/>
                  </a:moveTo>
                  <a:lnTo>
                    <a:pt x="44660" y="239163"/>
                  </a:lnTo>
                  <a:lnTo>
                    <a:pt x="44703" y="247650"/>
                  </a:lnTo>
                  <a:lnTo>
                    <a:pt x="32003" y="247776"/>
                  </a:lnTo>
                  <a:lnTo>
                    <a:pt x="61154" y="247776"/>
                  </a:lnTo>
                  <a:lnTo>
                    <a:pt x="76200" y="196723"/>
                  </a:lnTo>
                  <a:close/>
                </a:path>
                <a:path w="76200" h="323850">
                  <a:moveTo>
                    <a:pt x="43433" y="0"/>
                  </a:moveTo>
                  <a:lnTo>
                    <a:pt x="30733" y="126"/>
                  </a:lnTo>
                  <a:lnTo>
                    <a:pt x="31960" y="239223"/>
                  </a:lnTo>
                  <a:lnTo>
                    <a:pt x="38353" y="247650"/>
                  </a:lnTo>
                  <a:lnTo>
                    <a:pt x="44660" y="239163"/>
                  </a:lnTo>
                  <a:lnTo>
                    <a:pt x="43433" y="0"/>
                  </a:lnTo>
                  <a:close/>
                </a:path>
                <a:path w="76200" h="323850">
                  <a:moveTo>
                    <a:pt x="44660" y="239163"/>
                  </a:moveTo>
                  <a:lnTo>
                    <a:pt x="38353" y="247650"/>
                  </a:lnTo>
                  <a:lnTo>
                    <a:pt x="44703" y="247650"/>
                  </a:lnTo>
                  <a:lnTo>
                    <a:pt x="44660" y="2391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467600" y="5011673"/>
              <a:ext cx="349250" cy="95250"/>
            </a:xfrm>
            <a:custGeom>
              <a:avLst/>
              <a:gdLst/>
              <a:ahLst/>
              <a:cxnLst/>
              <a:rect l="l" t="t" r="r" b="b"/>
              <a:pathLst>
                <a:path w="349250" h="95250">
                  <a:moveTo>
                    <a:pt x="0" y="0"/>
                  </a:moveTo>
                  <a:lnTo>
                    <a:pt x="349250" y="0"/>
                  </a:lnTo>
                </a:path>
                <a:path w="349250" h="95250">
                  <a:moveTo>
                    <a:pt x="90550" y="47625"/>
                  </a:moveTo>
                  <a:lnTo>
                    <a:pt x="265175" y="47625"/>
                  </a:lnTo>
                </a:path>
                <a:path w="349250" h="95250">
                  <a:moveTo>
                    <a:pt x="168275" y="95250"/>
                  </a:moveTo>
                  <a:lnTo>
                    <a:pt x="217550" y="952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642864" y="4551045"/>
            <a:ext cx="633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7995" algn="l"/>
              </a:tabLst>
            </a:pPr>
            <a:r>
              <a:rPr sz="2400" dirty="0">
                <a:latin typeface="Times New Roman"/>
                <a:cs typeface="Times New Roman"/>
              </a:rPr>
              <a:t>1	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969639" y="4905375"/>
            <a:ext cx="76200" cy="309880"/>
          </a:xfrm>
          <a:custGeom>
            <a:avLst/>
            <a:gdLst/>
            <a:ahLst/>
            <a:cxnLst/>
            <a:rect l="l" t="t" r="r" b="b"/>
            <a:pathLst>
              <a:path w="76200" h="309879">
                <a:moveTo>
                  <a:pt x="38353" y="76200"/>
                </a:moveTo>
                <a:lnTo>
                  <a:pt x="31962" y="84622"/>
                </a:lnTo>
                <a:lnTo>
                  <a:pt x="30861" y="309499"/>
                </a:lnTo>
                <a:lnTo>
                  <a:pt x="43561" y="309625"/>
                </a:lnTo>
                <a:lnTo>
                  <a:pt x="44662" y="84709"/>
                </a:lnTo>
                <a:lnTo>
                  <a:pt x="38353" y="76200"/>
                </a:lnTo>
                <a:close/>
              </a:path>
              <a:path w="76200" h="309879">
                <a:moveTo>
                  <a:pt x="61169" y="76200"/>
                </a:moveTo>
                <a:lnTo>
                  <a:pt x="44703" y="76200"/>
                </a:lnTo>
                <a:lnTo>
                  <a:pt x="44662" y="84709"/>
                </a:lnTo>
                <a:lnTo>
                  <a:pt x="76200" y="127254"/>
                </a:lnTo>
                <a:lnTo>
                  <a:pt x="61169" y="76200"/>
                </a:lnTo>
                <a:close/>
              </a:path>
              <a:path w="76200" h="309879">
                <a:moveTo>
                  <a:pt x="38735" y="0"/>
                </a:moveTo>
                <a:lnTo>
                  <a:pt x="0" y="126745"/>
                </a:lnTo>
                <a:lnTo>
                  <a:pt x="31896" y="84709"/>
                </a:lnTo>
                <a:lnTo>
                  <a:pt x="32003" y="76200"/>
                </a:lnTo>
                <a:lnTo>
                  <a:pt x="61169" y="76200"/>
                </a:lnTo>
                <a:lnTo>
                  <a:pt x="38735" y="0"/>
                </a:lnTo>
                <a:close/>
              </a:path>
              <a:path w="76200" h="309879">
                <a:moveTo>
                  <a:pt x="44703" y="76200"/>
                </a:moveTo>
                <a:lnTo>
                  <a:pt x="38353" y="76200"/>
                </a:lnTo>
                <a:lnTo>
                  <a:pt x="44662" y="84709"/>
                </a:lnTo>
                <a:lnTo>
                  <a:pt x="44703" y="76200"/>
                </a:lnTo>
                <a:close/>
              </a:path>
              <a:path w="76200" h="309879">
                <a:moveTo>
                  <a:pt x="38353" y="76200"/>
                </a:moveTo>
                <a:lnTo>
                  <a:pt x="32003" y="76200"/>
                </a:lnTo>
                <a:lnTo>
                  <a:pt x="31962" y="84622"/>
                </a:lnTo>
                <a:lnTo>
                  <a:pt x="38353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117085" y="4911597"/>
            <a:ext cx="161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039812" y="5314950"/>
            <a:ext cx="6845934" cy="590550"/>
            <a:chOff x="1039812" y="5314950"/>
            <a:chExt cx="6845934" cy="590550"/>
          </a:xfrm>
        </p:grpSpPr>
        <p:sp>
          <p:nvSpPr>
            <p:cNvPr id="66" name="object 66"/>
            <p:cNvSpPr/>
            <p:nvPr/>
          </p:nvSpPr>
          <p:spPr>
            <a:xfrm>
              <a:off x="1046162" y="5334000"/>
              <a:ext cx="1643380" cy="322580"/>
            </a:xfrm>
            <a:custGeom>
              <a:avLst/>
              <a:gdLst/>
              <a:ahLst/>
              <a:cxnLst/>
              <a:rect l="l" t="t" r="r" b="b"/>
              <a:pathLst>
                <a:path w="1643380" h="322579">
                  <a:moveTo>
                    <a:pt x="0" y="322262"/>
                  </a:moveTo>
                  <a:lnTo>
                    <a:pt x="1642999" y="322262"/>
                  </a:lnTo>
                  <a:lnTo>
                    <a:pt x="1642999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565275" y="5326125"/>
              <a:ext cx="571500" cy="342900"/>
            </a:xfrm>
            <a:custGeom>
              <a:avLst/>
              <a:gdLst/>
              <a:ahLst/>
              <a:cxnLst/>
              <a:rect l="l" t="t" r="r" b="b"/>
              <a:pathLst>
                <a:path w="571500" h="342900">
                  <a:moveTo>
                    <a:pt x="0" y="1524"/>
                  </a:moveTo>
                  <a:lnTo>
                    <a:pt x="0" y="336486"/>
                  </a:lnTo>
                </a:path>
                <a:path w="571500" h="342900">
                  <a:moveTo>
                    <a:pt x="571500" y="0"/>
                  </a:moveTo>
                  <a:lnTo>
                    <a:pt x="571500" y="34283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275076" y="5329237"/>
              <a:ext cx="1643380" cy="322580"/>
            </a:xfrm>
            <a:custGeom>
              <a:avLst/>
              <a:gdLst/>
              <a:ahLst/>
              <a:cxnLst/>
              <a:rect l="l" t="t" r="r" b="b"/>
              <a:pathLst>
                <a:path w="1643379" h="322579">
                  <a:moveTo>
                    <a:pt x="0" y="322262"/>
                  </a:moveTo>
                  <a:lnTo>
                    <a:pt x="1642999" y="322262"/>
                  </a:lnTo>
                  <a:lnTo>
                    <a:pt x="1642999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794125" y="5321300"/>
              <a:ext cx="571500" cy="342900"/>
            </a:xfrm>
            <a:custGeom>
              <a:avLst/>
              <a:gdLst/>
              <a:ahLst/>
              <a:cxnLst/>
              <a:rect l="l" t="t" r="r" b="b"/>
              <a:pathLst>
                <a:path w="571500" h="342900">
                  <a:moveTo>
                    <a:pt x="0" y="1650"/>
                  </a:moveTo>
                  <a:lnTo>
                    <a:pt x="0" y="336550"/>
                  </a:lnTo>
                </a:path>
                <a:path w="571500" h="342900">
                  <a:moveTo>
                    <a:pt x="571500" y="0"/>
                  </a:moveTo>
                  <a:lnTo>
                    <a:pt x="571500" y="342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36825" y="5445125"/>
              <a:ext cx="760730" cy="76200"/>
            </a:xfrm>
            <a:custGeom>
              <a:avLst/>
              <a:gdLst/>
              <a:ahLst/>
              <a:cxnLst/>
              <a:rect l="l" t="t" r="r" b="b"/>
              <a:pathLst>
                <a:path w="760729" h="76200">
                  <a:moveTo>
                    <a:pt x="684149" y="38100"/>
                  </a:moveTo>
                  <a:lnTo>
                    <a:pt x="633349" y="76200"/>
                  </a:lnTo>
                  <a:lnTo>
                    <a:pt x="739182" y="44450"/>
                  </a:lnTo>
                  <a:lnTo>
                    <a:pt x="684149" y="44450"/>
                  </a:lnTo>
                  <a:lnTo>
                    <a:pt x="684149" y="38100"/>
                  </a:lnTo>
                  <a:close/>
                </a:path>
                <a:path w="760729" h="76200">
                  <a:moveTo>
                    <a:pt x="675682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75682" y="44450"/>
                  </a:lnTo>
                  <a:lnTo>
                    <a:pt x="684149" y="38100"/>
                  </a:lnTo>
                  <a:lnTo>
                    <a:pt x="675682" y="31750"/>
                  </a:lnTo>
                  <a:close/>
                </a:path>
                <a:path w="760729" h="76200">
                  <a:moveTo>
                    <a:pt x="739182" y="31750"/>
                  </a:moveTo>
                  <a:lnTo>
                    <a:pt x="684149" y="31750"/>
                  </a:lnTo>
                  <a:lnTo>
                    <a:pt x="684149" y="44450"/>
                  </a:lnTo>
                  <a:lnTo>
                    <a:pt x="739182" y="44450"/>
                  </a:lnTo>
                  <a:lnTo>
                    <a:pt x="760349" y="38100"/>
                  </a:lnTo>
                  <a:lnTo>
                    <a:pt x="739182" y="31750"/>
                  </a:lnTo>
                  <a:close/>
                </a:path>
                <a:path w="760729" h="76200">
                  <a:moveTo>
                    <a:pt x="633349" y="0"/>
                  </a:moveTo>
                  <a:lnTo>
                    <a:pt x="684149" y="38100"/>
                  </a:lnTo>
                  <a:lnTo>
                    <a:pt x="684149" y="31750"/>
                  </a:lnTo>
                  <a:lnTo>
                    <a:pt x="739182" y="31750"/>
                  </a:lnTo>
                  <a:lnTo>
                    <a:pt x="6333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456301" y="5343525"/>
              <a:ext cx="1643380" cy="322580"/>
            </a:xfrm>
            <a:custGeom>
              <a:avLst/>
              <a:gdLst/>
              <a:ahLst/>
              <a:cxnLst/>
              <a:rect l="l" t="t" r="r" b="b"/>
              <a:pathLst>
                <a:path w="1643379" h="322579">
                  <a:moveTo>
                    <a:pt x="0" y="322262"/>
                  </a:moveTo>
                  <a:lnTo>
                    <a:pt x="1642999" y="322262"/>
                  </a:lnTo>
                  <a:lnTo>
                    <a:pt x="1642999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973826" y="5335650"/>
              <a:ext cx="573405" cy="342900"/>
            </a:xfrm>
            <a:custGeom>
              <a:avLst/>
              <a:gdLst/>
              <a:ahLst/>
              <a:cxnLst/>
              <a:rect l="l" t="t" r="r" b="b"/>
              <a:pathLst>
                <a:path w="573404" h="342900">
                  <a:moveTo>
                    <a:pt x="0" y="1524"/>
                  </a:moveTo>
                  <a:lnTo>
                    <a:pt x="0" y="336486"/>
                  </a:lnTo>
                </a:path>
                <a:path w="573404" h="342900">
                  <a:moveTo>
                    <a:pt x="573024" y="0"/>
                  </a:moveTo>
                  <a:lnTo>
                    <a:pt x="573024" y="34283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703698" y="5464175"/>
              <a:ext cx="760730" cy="76200"/>
            </a:xfrm>
            <a:custGeom>
              <a:avLst/>
              <a:gdLst/>
              <a:ahLst/>
              <a:cxnLst/>
              <a:rect l="l" t="t" r="r" b="b"/>
              <a:pathLst>
                <a:path w="760729" h="76200">
                  <a:moveTo>
                    <a:pt x="684276" y="38100"/>
                  </a:moveTo>
                  <a:lnTo>
                    <a:pt x="633476" y="76200"/>
                  </a:lnTo>
                  <a:lnTo>
                    <a:pt x="739309" y="44450"/>
                  </a:lnTo>
                  <a:lnTo>
                    <a:pt x="684276" y="44450"/>
                  </a:lnTo>
                  <a:lnTo>
                    <a:pt x="684276" y="38100"/>
                  </a:lnTo>
                  <a:close/>
                </a:path>
                <a:path w="760729" h="76200">
                  <a:moveTo>
                    <a:pt x="675809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75809" y="44450"/>
                  </a:lnTo>
                  <a:lnTo>
                    <a:pt x="684276" y="38100"/>
                  </a:lnTo>
                  <a:lnTo>
                    <a:pt x="675809" y="31750"/>
                  </a:lnTo>
                  <a:close/>
                </a:path>
                <a:path w="760729" h="76200">
                  <a:moveTo>
                    <a:pt x="739309" y="31750"/>
                  </a:moveTo>
                  <a:lnTo>
                    <a:pt x="684276" y="31750"/>
                  </a:lnTo>
                  <a:lnTo>
                    <a:pt x="684276" y="44450"/>
                  </a:lnTo>
                  <a:lnTo>
                    <a:pt x="739309" y="44450"/>
                  </a:lnTo>
                  <a:lnTo>
                    <a:pt x="760476" y="38100"/>
                  </a:lnTo>
                  <a:lnTo>
                    <a:pt x="739309" y="31750"/>
                  </a:lnTo>
                  <a:close/>
                </a:path>
                <a:path w="760729" h="76200">
                  <a:moveTo>
                    <a:pt x="633476" y="0"/>
                  </a:moveTo>
                  <a:lnTo>
                    <a:pt x="684276" y="38100"/>
                  </a:lnTo>
                  <a:lnTo>
                    <a:pt x="684276" y="31750"/>
                  </a:lnTo>
                  <a:lnTo>
                    <a:pt x="739309" y="31750"/>
                  </a:lnTo>
                  <a:lnTo>
                    <a:pt x="6334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000875" y="5505450"/>
              <a:ext cx="697230" cy="0"/>
            </a:xfrm>
            <a:custGeom>
              <a:avLst/>
              <a:gdLst/>
              <a:ahLst/>
              <a:cxnLst/>
              <a:rect l="l" t="t" r="r" b="b"/>
              <a:pathLst>
                <a:path w="697229">
                  <a:moveTo>
                    <a:pt x="0" y="0"/>
                  </a:moveTo>
                  <a:lnTo>
                    <a:pt x="69697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673975" y="5487923"/>
              <a:ext cx="76200" cy="306705"/>
            </a:xfrm>
            <a:custGeom>
              <a:avLst/>
              <a:gdLst/>
              <a:ahLst/>
              <a:cxnLst/>
              <a:rect l="l" t="t" r="r" b="b"/>
              <a:pathLst>
                <a:path w="76200" h="306704">
                  <a:moveTo>
                    <a:pt x="0" y="179450"/>
                  </a:moveTo>
                  <a:lnTo>
                    <a:pt x="38100" y="306450"/>
                  </a:lnTo>
                  <a:lnTo>
                    <a:pt x="60959" y="230250"/>
                  </a:lnTo>
                  <a:lnTo>
                    <a:pt x="31750" y="230250"/>
                  </a:lnTo>
                  <a:lnTo>
                    <a:pt x="31750" y="221784"/>
                  </a:lnTo>
                  <a:lnTo>
                    <a:pt x="0" y="179450"/>
                  </a:lnTo>
                  <a:close/>
                </a:path>
                <a:path w="76200" h="306704">
                  <a:moveTo>
                    <a:pt x="31750" y="221784"/>
                  </a:moveTo>
                  <a:lnTo>
                    <a:pt x="31750" y="230250"/>
                  </a:lnTo>
                  <a:lnTo>
                    <a:pt x="38100" y="230250"/>
                  </a:lnTo>
                  <a:lnTo>
                    <a:pt x="31750" y="221784"/>
                  </a:lnTo>
                  <a:close/>
                </a:path>
                <a:path w="76200" h="306704">
                  <a:moveTo>
                    <a:pt x="44450" y="0"/>
                  </a:moveTo>
                  <a:lnTo>
                    <a:pt x="31750" y="0"/>
                  </a:lnTo>
                  <a:lnTo>
                    <a:pt x="31750" y="221784"/>
                  </a:lnTo>
                  <a:lnTo>
                    <a:pt x="38100" y="230250"/>
                  </a:lnTo>
                  <a:lnTo>
                    <a:pt x="44450" y="221784"/>
                  </a:lnTo>
                  <a:lnTo>
                    <a:pt x="44450" y="0"/>
                  </a:lnTo>
                  <a:close/>
                </a:path>
                <a:path w="76200" h="306704">
                  <a:moveTo>
                    <a:pt x="44450" y="221784"/>
                  </a:moveTo>
                  <a:lnTo>
                    <a:pt x="38100" y="230250"/>
                  </a:lnTo>
                  <a:lnTo>
                    <a:pt x="44450" y="230250"/>
                  </a:lnTo>
                  <a:lnTo>
                    <a:pt x="44450" y="221784"/>
                  </a:lnTo>
                  <a:close/>
                </a:path>
                <a:path w="76200" h="306704">
                  <a:moveTo>
                    <a:pt x="76200" y="179450"/>
                  </a:moveTo>
                  <a:lnTo>
                    <a:pt x="44450" y="221784"/>
                  </a:lnTo>
                  <a:lnTo>
                    <a:pt x="44450" y="230250"/>
                  </a:lnTo>
                  <a:lnTo>
                    <a:pt x="60959" y="230250"/>
                  </a:lnTo>
                  <a:lnTo>
                    <a:pt x="76200" y="1794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529576" y="5803900"/>
              <a:ext cx="349250" cy="95250"/>
            </a:xfrm>
            <a:custGeom>
              <a:avLst/>
              <a:gdLst/>
              <a:ahLst/>
              <a:cxnLst/>
              <a:rect l="l" t="t" r="r" b="b"/>
              <a:pathLst>
                <a:path w="349250" h="95250">
                  <a:moveTo>
                    <a:pt x="0" y="0"/>
                  </a:moveTo>
                  <a:lnTo>
                    <a:pt x="349250" y="0"/>
                  </a:lnTo>
                </a:path>
                <a:path w="349250" h="95250">
                  <a:moveTo>
                    <a:pt x="90424" y="47625"/>
                  </a:moveTo>
                  <a:lnTo>
                    <a:pt x="265049" y="47625"/>
                  </a:lnTo>
                </a:path>
                <a:path w="349250" h="95250">
                  <a:moveTo>
                    <a:pt x="168275" y="95250"/>
                  </a:moveTo>
                  <a:lnTo>
                    <a:pt x="217424" y="952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3383407" y="4538598"/>
            <a:ext cx="735965" cy="1174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sz="2400" dirty="0">
                <a:latin typeface="Times New Roman"/>
                <a:cs typeface="Times New Roman"/>
              </a:rPr>
              <a:t>2	8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17830" algn="l"/>
              </a:tabLst>
            </a:pPr>
            <a:r>
              <a:rPr sz="2400" dirty="0">
                <a:latin typeface="Times New Roman"/>
                <a:cs typeface="Times New Roman"/>
              </a:rPr>
              <a:t>-3	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537961" y="5330749"/>
            <a:ext cx="786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0395" algn="l"/>
              </a:tabLst>
            </a:pPr>
            <a:r>
              <a:rPr sz="2400" dirty="0">
                <a:latin typeface="Times New Roman"/>
                <a:cs typeface="Times New Roman"/>
              </a:rPr>
              <a:t>10	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001642" y="5654675"/>
            <a:ext cx="76200" cy="306705"/>
          </a:xfrm>
          <a:custGeom>
            <a:avLst/>
            <a:gdLst/>
            <a:ahLst/>
            <a:cxnLst/>
            <a:rect l="l" t="t" r="r" b="b"/>
            <a:pathLst>
              <a:path w="76200" h="306704">
                <a:moveTo>
                  <a:pt x="35692" y="76117"/>
                </a:moveTo>
                <a:lnTo>
                  <a:pt x="29733" y="84873"/>
                </a:lnTo>
                <a:lnTo>
                  <a:pt x="40132" y="306679"/>
                </a:lnTo>
                <a:lnTo>
                  <a:pt x="52832" y="306095"/>
                </a:lnTo>
                <a:lnTo>
                  <a:pt x="42432" y="84265"/>
                </a:lnTo>
                <a:lnTo>
                  <a:pt x="35692" y="76117"/>
                </a:lnTo>
                <a:close/>
              </a:path>
              <a:path w="76200" h="306704">
                <a:moveTo>
                  <a:pt x="32131" y="0"/>
                </a:moveTo>
                <a:lnTo>
                  <a:pt x="0" y="128638"/>
                </a:lnTo>
                <a:lnTo>
                  <a:pt x="29733" y="84873"/>
                </a:lnTo>
                <a:lnTo>
                  <a:pt x="29337" y="76415"/>
                </a:lnTo>
                <a:lnTo>
                  <a:pt x="42037" y="75818"/>
                </a:lnTo>
                <a:lnTo>
                  <a:pt x="58843" y="75818"/>
                </a:lnTo>
                <a:lnTo>
                  <a:pt x="32131" y="0"/>
                </a:lnTo>
                <a:close/>
              </a:path>
              <a:path w="76200" h="306704">
                <a:moveTo>
                  <a:pt x="58843" y="75818"/>
                </a:moveTo>
                <a:lnTo>
                  <a:pt x="42037" y="75818"/>
                </a:lnTo>
                <a:lnTo>
                  <a:pt x="42432" y="84265"/>
                </a:lnTo>
                <a:lnTo>
                  <a:pt x="76200" y="125082"/>
                </a:lnTo>
                <a:lnTo>
                  <a:pt x="58843" y="75818"/>
                </a:lnTo>
                <a:close/>
              </a:path>
              <a:path w="76200" h="306704">
                <a:moveTo>
                  <a:pt x="35682" y="76117"/>
                </a:moveTo>
                <a:lnTo>
                  <a:pt x="29337" y="76415"/>
                </a:lnTo>
                <a:lnTo>
                  <a:pt x="29733" y="84873"/>
                </a:lnTo>
                <a:lnTo>
                  <a:pt x="35682" y="76117"/>
                </a:lnTo>
                <a:close/>
              </a:path>
              <a:path w="76200" h="306704">
                <a:moveTo>
                  <a:pt x="42037" y="75818"/>
                </a:moveTo>
                <a:lnTo>
                  <a:pt x="35692" y="76117"/>
                </a:lnTo>
                <a:lnTo>
                  <a:pt x="42432" y="84265"/>
                </a:lnTo>
                <a:lnTo>
                  <a:pt x="42037" y="75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4115561" y="570717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163827" y="5332272"/>
            <a:ext cx="814705" cy="1082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  <a:tabLst>
                <a:tab pos="496570" algn="l"/>
              </a:tabLst>
            </a:pPr>
            <a:r>
              <a:rPr sz="2400" dirty="0">
                <a:latin typeface="Times New Roman"/>
                <a:cs typeface="Times New Roman"/>
              </a:rPr>
              <a:t>8	14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57200" algn="l"/>
              </a:tabLst>
            </a:pPr>
            <a:r>
              <a:rPr sz="2400" spc="-45" dirty="0">
                <a:latin typeface="Times New Roman"/>
                <a:cs typeface="Times New Roman"/>
              </a:rPr>
              <a:t>11	</a:t>
            </a:r>
            <a:r>
              <a:rPr sz="2400" dirty="0">
                <a:latin typeface="Times New Roman"/>
                <a:cs typeface="Times New Roman"/>
              </a:rPr>
              <a:t>14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1038225" y="6042025"/>
            <a:ext cx="4650105" cy="551180"/>
            <a:chOff x="1038225" y="6042025"/>
            <a:chExt cx="4650105" cy="551180"/>
          </a:xfrm>
        </p:grpSpPr>
        <p:sp>
          <p:nvSpPr>
            <p:cNvPr id="83" name="object 83"/>
            <p:cNvSpPr/>
            <p:nvPr/>
          </p:nvSpPr>
          <p:spPr>
            <a:xfrm>
              <a:off x="1044575" y="6056312"/>
              <a:ext cx="1643380" cy="322580"/>
            </a:xfrm>
            <a:custGeom>
              <a:avLst/>
              <a:gdLst/>
              <a:ahLst/>
              <a:cxnLst/>
              <a:rect l="l" t="t" r="r" b="b"/>
              <a:pathLst>
                <a:path w="1643380" h="322579">
                  <a:moveTo>
                    <a:pt x="0" y="322262"/>
                  </a:moveTo>
                  <a:lnTo>
                    <a:pt x="1643126" y="322262"/>
                  </a:lnTo>
                  <a:lnTo>
                    <a:pt x="1643126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563751" y="6048375"/>
              <a:ext cx="571500" cy="342900"/>
            </a:xfrm>
            <a:custGeom>
              <a:avLst/>
              <a:gdLst/>
              <a:ahLst/>
              <a:cxnLst/>
              <a:rect l="l" t="t" r="r" b="b"/>
              <a:pathLst>
                <a:path w="571500" h="342900">
                  <a:moveTo>
                    <a:pt x="0" y="1587"/>
                  </a:moveTo>
                  <a:lnTo>
                    <a:pt x="0" y="336550"/>
                  </a:lnTo>
                </a:path>
                <a:path w="571500" h="342900">
                  <a:moveTo>
                    <a:pt x="571500" y="0"/>
                  </a:moveTo>
                  <a:lnTo>
                    <a:pt x="571500" y="342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47874" y="6179007"/>
              <a:ext cx="716280" cy="76200"/>
            </a:xfrm>
            <a:custGeom>
              <a:avLst/>
              <a:gdLst/>
              <a:ahLst/>
              <a:cxnLst/>
              <a:rect l="l" t="t" r="r" b="b"/>
              <a:pathLst>
                <a:path w="716279" h="76200">
                  <a:moveTo>
                    <a:pt x="589407" y="0"/>
                  </a:moveTo>
                  <a:lnTo>
                    <a:pt x="631424" y="32132"/>
                  </a:lnTo>
                  <a:lnTo>
                    <a:pt x="639826" y="32207"/>
                  </a:lnTo>
                  <a:lnTo>
                    <a:pt x="639826" y="44907"/>
                  </a:lnTo>
                  <a:lnTo>
                    <a:pt x="631192" y="44907"/>
                  </a:lnTo>
                  <a:lnTo>
                    <a:pt x="588644" y="76200"/>
                  </a:lnTo>
                  <a:lnTo>
                    <a:pt x="696465" y="44907"/>
                  </a:lnTo>
                  <a:lnTo>
                    <a:pt x="639826" y="44907"/>
                  </a:lnTo>
                  <a:lnTo>
                    <a:pt x="696726" y="44831"/>
                  </a:lnTo>
                  <a:lnTo>
                    <a:pt x="716026" y="39230"/>
                  </a:lnTo>
                  <a:lnTo>
                    <a:pt x="589407" y="0"/>
                  </a:lnTo>
                  <a:close/>
                </a:path>
                <a:path w="716279" h="76200">
                  <a:moveTo>
                    <a:pt x="639826" y="38557"/>
                  </a:moveTo>
                  <a:lnTo>
                    <a:pt x="631295" y="44831"/>
                  </a:lnTo>
                  <a:lnTo>
                    <a:pt x="639826" y="44907"/>
                  </a:lnTo>
                  <a:lnTo>
                    <a:pt x="639826" y="38557"/>
                  </a:lnTo>
                  <a:close/>
                </a:path>
                <a:path w="716279" h="76200">
                  <a:moveTo>
                    <a:pt x="126" y="26530"/>
                  </a:moveTo>
                  <a:lnTo>
                    <a:pt x="0" y="39230"/>
                  </a:lnTo>
                  <a:lnTo>
                    <a:pt x="631295" y="44831"/>
                  </a:lnTo>
                  <a:lnTo>
                    <a:pt x="639826" y="38557"/>
                  </a:lnTo>
                  <a:lnTo>
                    <a:pt x="631424" y="32132"/>
                  </a:lnTo>
                  <a:lnTo>
                    <a:pt x="126" y="26530"/>
                  </a:lnTo>
                  <a:close/>
                </a:path>
                <a:path w="716279" h="76200">
                  <a:moveTo>
                    <a:pt x="631424" y="32132"/>
                  </a:moveTo>
                  <a:lnTo>
                    <a:pt x="639826" y="38557"/>
                  </a:lnTo>
                  <a:lnTo>
                    <a:pt x="639826" y="32207"/>
                  </a:lnTo>
                  <a:lnTo>
                    <a:pt x="631424" y="321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332476" y="6491287"/>
              <a:ext cx="349250" cy="95250"/>
            </a:xfrm>
            <a:custGeom>
              <a:avLst/>
              <a:gdLst/>
              <a:ahLst/>
              <a:cxnLst/>
              <a:rect l="l" t="t" r="r" b="b"/>
              <a:pathLst>
                <a:path w="349250" h="95250">
                  <a:moveTo>
                    <a:pt x="0" y="0"/>
                  </a:moveTo>
                  <a:lnTo>
                    <a:pt x="349250" y="0"/>
                  </a:lnTo>
                </a:path>
                <a:path w="349250" h="95250">
                  <a:moveTo>
                    <a:pt x="92075" y="47625"/>
                  </a:moveTo>
                  <a:lnTo>
                    <a:pt x="265049" y="47625"/>
                  </a:lnTo>
                </a:path>
                <a:path w="349250" h="95250">
                  <a:moveTo>
                    <a:pt x="168275" y="95250"/>
                  </a:moveTo>
                  <a:lnTo>
                    <a:pt x="219075" y="952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3407155" y="6021425"/>
            <a:ext cx="735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830" algn="l"/>
              </a:tabLst>
            </a:pPr>
            <a:r>
              <a:rPr sz="2400" dirty="0">
                <a:latin typeface="Times New Roman"/>
                <a:cs typeface="Times New Roman"/>
              </a:rPr>
              <a:t>-3	10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3281426" y="6046787"/>
            <a:ext cx="2247900" cy="676910"/>
            <a:chOff x="3281426" y="6046787"/>
            <a:chExt cx="2247900" cy="676910"/>
          </a:xfrm>
        </p:grpSpPr>
        <p:sp>
          <p:nvSpPr>
            <p:cNvPr id="89" name="object 89"/>
            <p:cNvSpPr/>
            <p:nvPr/>
          </p:nvSpPr>
          <p:spPr>
            <a:xfrm>
              <a:off x="3287776" y="6054725"/>
              <a:ext cx="1643380" cy="322580"/>
            </a:xfrm>
            <a:custGeom>
              <a:avLst/>
              <a:gdLst/>
              <a:ahLst/>
              <a:cxnLst/>
              <a:rect l="l" t="t" r="r" b="b"/>
              <a:pathLst>
                <a:path w="1643379" h="322579">
                  <a:moveTo>
                    <a:pt x="0" y="322262"/>
                  </a:moveTo>
                  <a:lnTo>
                    <a:pt x="1642999" y="322262"/>
                  </a:lnTo>
                  <a:lnTo>
                    <a:pt x="1642999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805301" y="6046787"/>
              <a:ext cx="573405" cy="342900"/>
            </a:xfrm>
            <a:custGeom>
              <a:avLst/>
              <a:gdLst/>
              <a:ahLst/>
              <a:cxnLst/>
              <a:rect l="l" t="t" r="r" b="b"/>
              <a:pathLst>
                <a:path w="573404" h="342900">
                  <a:moveTo>
                    <a:pt x="0" y="1587"/>
                  </a:moveTo>
                  <a:lnTo>
                    <a:pt x="0" y="336550"/>
                  </a:lnTo>
                </a:path>
                <a:path w="573404" h="342900">
                  <a:moveTo>
                    <a:pt x="573024" y="0"/>
                  </a:moveTo>
                  <a:lnTo>
                    <a:pt x="573024" y="342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059809" y="6402387"/>
              <a:ext cx="76200" cy="321310"/>
            </a:xfrm>
            <a:custGeom>
              <a:avLst/>
              <a:gdLst/>
              <a:ahLst/>
              <a:cxnLst/>
              <a:rect l="l" t="t" r="r" b="b"/>
              <a:pathLst>
                <a:path w="76200" h="321309">
                  <a:moveTo>
                    <a:pt x="37845" y="76200"/>
                  </a:moveTo>
                  <a:lnTo>
                    <a:pt x="31540" y="84696"/>
                  </a:lnTo>
                  <a:lnTo>
                    <a:pt x="32765" y="320700"/>
                  </a:lnTo>
                  <a:lnTo>
                    <a:pt x="45465" y="320636"/>
                  </a:lnTo>
                  <a:lnTo>
                    <a:pt x="44240" y="84637"/>
                  </a:lnTo>
                  <a:lnTo>
                    <a:pt x="37845" y="76200"/>
                  </a:lnTo>
                  <a:close/>
                </a:path>
                <a:path w="76200" h="321309">
                  <a:moveTo>
                    <a:pt x="37464" y="0"/>
                  </a:moveTo>
                  <a:lnTo>
                    <a:pt x="0" y="127190"/>
                  </a:lnTo>
                  <a:lnTo>
                    <a:pt x="31540" y="84696"/>
                  </a:lnTo>
                  <a:lnTo>
                    <a:pt x="31495" y="76225"/>
                  </a:lnTo>
                  <a:lnTo>
                    <a:pt x="60729" y="76161"/>
                  </a:lnTo>
                  <a:lnTo>
                    <a:pt x="37464" y="0"/>
                  </a:lnTo>
                  <a:close/>
                </a:path>
                <a:path w="76200" h="321309">
                  <a:moveTo>
                    <a:pt x="60729" y="76161"/>
                  </a:moveTo>
                  <a:lnTo>
                    <a:pt x="44195" y="76161"/>
                  </a:lnTo>
                  <a:lnTo>
                    <a:pt x="44284" y="84696"/>
                  </a:lnTo>
                  <a:lnTo>
                    <a:pt x="76200" y="126809"/>
                  </a:lnTo>
                  <a:lnTo>
                    <a:pt x="60729" y="76161"/>
                  </a:lnTo>
                  <a:close/>
                </a:path>
                <a:path w="76200" h="321309">
                  <a:moveTo>
                    <a:pt x="44195" y="76161"/>
                  </a:moveTo>
                  <a:lnTo>
                    <a:pt x="31495" y="76225"/>
                  </a:lnTo>
                  <a:lnTo>
                    <a:pt x="31540" y="84696"/>
                  </a:lnTo>
                  <a:lnTo>
                    <a:pt x="37845" y="76200"/>
                  </a:lnTo>
                  <a:lnTo>
                    <a:pt x="44196" y="76200"/>
                  </a:lnTo>
                  <a:close/>
                </a:path>
                <a:path w="76200" h="321309">
                  <a:moveTo>
                    <a:pt x="44196" y="76200"/>
                  </a:moveTo>
                  <a:lnTo>
                    <a:pt x="37845" y="76200"/>
                  </a:lnTo>
                  <a:lnTo>
                    <a:pt x="44240" y="84637"/>
                  </a:lnTo>
                  <a:lnTo>
                    <a:pt x="44196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780026" y="6218237"/>
              <a:ext cx="697230" cy="0"/>
            </a:xfrm>
            <a:custGeom>
              <a:avLst/>
              <a:gdLst/>
              <a:ahLst/>
              <a:cxnLst/>
              <a:rect l="l" t="t" r="r" b="b"/>
              <a:pathLst>
                <a:path w="697229">
                  <a:moveTo>
                    <a:pt x="0" y="0"/>
                  </a:moveTo>
                  <a:lnTo>
                    <a:pt x="69684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452999" y="6200775"/>
              <a:ext cx="76200" cy="306705"/>
            </a:xfrm>
            <a:custGeom>
              <a:avLst/>
              <a:gdLst/>
              <a:ahLst/>
              <a:cxnLst/>
              <a:rect l="l" t="t" r="r" b="b"/>
              <a:pathLst>
                <a:path w="76200" h="306704">
                  <a:moveTo>
                    <a:pt x="0" y="179387"/>
                  </a:moveTo>
                  <a:lnTo>
                    <a:pt x="38100" y="306387"/>
                  </a:lnTo>
                  <a:lnTo>
                    <a:pt x="60960" y="230187"/>
                  </a:lnTo>
                  <a:lnTo>
                    <a:pt x="31750" y="230187"/>
                  </a:lnTo>
                  <a:lnTo>
                    <a:pt x="31750" y="221720"/>
                  </a:lnTo>
                  <a:lnTo>
                    <a:pt x="0" y="179387"/>
                  </a:lnTo>
                  <a:close/>
                </a:path>
                <a:path w="76200" h="306704">
                  <a:moveTo>
                    <a:pt x="31750" y="221720"/>
                  </a:moveTo>
                  <a:lnTo>
                    <a:pt x="31750" y="230187"/>
                  </a:lnTo>
                  <a:lnTo>
                    <a:pt x="38100" y="230187"/>
                  </a:lnTo>
                  <a:lnTo>
                    <a:pt x="31750" y="221720"/>
                  </a:lnTo>
                  <a:close/>
                </a:path>
                <a:path w="76200" h="306704">
                  <a:moveTo>
                    <a:pt x="44450" y="0"/>
                  </a:moveTo>
                  <a:lnTo>
                    <a:pt x="31750" y="0"/>
                  </a:lnTo>
                  <a:lnTo>
                    <a:pt x="31750" y="221720"/>
                  </a:lnTo>
                  <a:lnTo>
                    <a:pt x="38100" y="230187"/>
                  </a:lnTo>
                  <a:lnTo>
                    <a:pt x="44450" y="221720"/>
                  </a:lnTo>
                  <a:lnTo>
                    <a:pt x="44450" y="0"/>
                  </a:lnTo>
                  <a:close/>
                </a:path>
                <a:path w="76200" h="306704">
                  <a:moveTo>
                    <a:pt x="44450" y="221720"/>
                  </a:moveTo>
                  <a:lnTo>
                    <a:pt x="38100" y="230187"/>
                  </a:lnTo>
                  <a:lnTo>
                    <a:pt x="44450" y="230187"/>
                  </a:lnTo>
                  <a:lnTo>
                    <a:pt x="44450" y="221720"/>
                  </a:lnTo>
                  <a:close/>
                </a:path>
                <a:path w="76200" h="306704">
                  <a:moveTo>
                    <a:pt x="76200" y="179387"/>
                  </a:moveTo>
                  <a:lnTo>
                    <a:pt x="44450" y="221720"/>
                  </a:lnTo>
                  <a:lnTo>
                    <a:pt x="44450" y="230187"/>
                  </a:lnTo>
                  <a:lnTo>
                    <a:pt x="60960" y="230187"/>
                  </a:lnTo>
                  <a:lnTo>
                    <a:pt x="76200" y="1793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6099428" y="6114999"/>
            <a:ext cx="2120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solidFill>
                  <a:srgbClr val="CC3300"/>
                </a:solidFill>
                <a:latin typeface="Times New Roman"/>
                <a:cs typeface="Times New Roman"/>
              </a:rPr>
              <a:t>a-&gt;expon </a:t>
            </a:r>
            <a:r>
              <a:rPr sz="1800" spc="-25" dirty="0">
                <a:solidFill>
                  <a:srgbClr val="CC3300"/>
                </a:solidFill>
                <a:latin typeface="Times New Roman"/>
                <a:cs typeface="Times New Roman"/>
              </a:rPr>
              <a:t>&lt;</a:t>
            </a:r>
            <a:r>
              <a:rPr sz="1800" spc="-130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CC3300"/>
                </a:solidFill>
                <a:latin typeface="Times New Roman"/>
                <a:cs typeface="Times New Roman"/>
              </a:rPr>
              <a:t>b-&gt;expon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5" name="Footer Placeholder 9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20900" y="2346388"/>
            <a:ext cx="517525" cy="322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31445">
              <a:lnSpc>
                <a:spcPts val="2430"/>
              </a:lnSpc>
              <a:spcBef>
                <a:spcPts val="105"/>
              </a:spcBef>
            </a:pPr>
            <a:r>
              <a:rPr sz="2400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38426" y="2346388"/>
            <a:ext cx="573405" cy="322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69850">
              <a:lnSpc>
                <a:spcPts val="2430"/>
              </a:lnSpc>
              <a:spcBef>
                <a:spcPts val="105"/>
              </a:spcBef>
            </a:pPr>
            <a:r>
              <a:rPr sz="2400" dirty="0">
                <a:latin typeface="Times New Roman"/>
                <a:cs typeface="Times New Roman"/>
              </a:rPr>
              <a:t>14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14550" y="2336863"/>
            <a:ext cx="6780530" cy="571500"/>
            <a:chOff x="1614550" y="2336863"/>
            <a:chExt cx="6780530" cy="571500"/>
          </a:xfrm>
        </p:grpSpPr>
        <p:sp>
          <p:nvSpPr>
            <p:cNvPr id="10" name="object 10"/>
            <p:cNvSpPr/>
            <p:nvPr/>
          </p:nvSpPr>
          <p:spPr>
            <a:xfrm>
              <a:off x="1620900" y="2346388"/>
              <a:ext cx="1643380" cy="322580"/>
            </a:xfrm>
            <a:custGeom>
              <a:avLst/>
              <a:gdLst/>
              <a:ahLst/>
              <a:cxnLst/>
              <a:rect l="l" t="t" r="r" b="b"/>
              <a:pathLst>
                <a:path w="1643379" h="322580">
                  <a:moveTo>
                    <a:pt x="0" y="322262"/>
                  </a:moveTo>
                  <a:lnTo>
                    <a:pt x="1643126" y="322262"/>
                  </a:lnTo>
                  <a:lnTo>
                    <a:pt x="1643126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33875" y="2343213"/>
              <a:ext cx="1644650" cy="322580"/>
            </a:xfrm>
            <a:custGeom>
              <a:avLst/>
              <a:gdLst/>
              <a:ahLst/>
              <a:cxnLst/>
              <a:rect l="l" t="t" r="r" b="b"/>
              <a:pathLst>
                <a:path w="1644650" h="322580">
                  <a:moveTo>
                    <a:pt x="0" y="322262"/>
                  </a:moveTo>
                  <a:lnTo>
                    <a:pt x="1644650" y="322262"/>
                  </a:lnTo>
                  <a:lnTo>
                    <a:pt x="1644650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11500" y="2481199"/>
              <a:ext cx="758825" cy="76200"/>
            </a:xfrm>
            <a:custGeom>
              <a:avLst/>
              <a:gdLst/>
              <a:ahLst/>
              <a:cxnLst/>
              <a:rect l="l" t="t" r="r" b="b"/>
              <a:pathLst>
                <a:path w="758825" h="76200">
                  <a:moveTo>
                    <a:pt x="682625" y="38100"/>
                  </a:moveTo>
                  <a:lnTo>
                    <a:pt x="631825" y="76200"/>
                  </a:lnTo>
                  <a:lnTo>
                    <a:pt x="737658" y="44450"/>
                  </a:lnTo>
                  <a:lnTo>
                    <a:pt x="682625" y="44450"/>
                  </a:lnTo>
                  <a:lnTo>
                    <a:pt x="682625" y="38100"/>
                  </a:lnTo>
                  <a:close/>
                </a:path>
                <a:path w="758825" h="76200">
                  <a:moveTo>
                    <a:pt x="674158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74158" y="44450"/>
                  </a:lnTo>
                  <a:lnTo>
                    <a:pt x="682625" y="38100"/>
                  </a:lnTo>
                  <a:lnTo>
                    <a:pt x="674158" y="31750"/>
                  </a:lnTo>
                  <a:close/>
                </a:path>
                <a:path w="758825" h="76200">
                  <a:moveTo>
                    <a:pt x="737658" y="31750"/>
                  </a:moveTo>
                  <a:lnTo>
                    <a:pt x="682625" y="31750"/>
                  </a:lnTo>
                  <a:lnTo>
                    <a:pt x="682625" y="44450"/>
                  </a:lnTo>
                  <a:lnTo>
                    <a:pt x="737658" y="44450"/>
                  </a:lnTo>
                  <a:lnTo>
                    <a:pt x="758825" y="38100"/>
                  </a:lnTo>
                  <a:lnTo>
                    <a:pt x="737658" y="31750"/>
                  </a:lnTo>
                  <a:close/>
                </a:path>
                <a:path w="758825" h="76200">
                  <a:moveTo>
                    <a:pt x="631825" y="0"/>
                  </a:moveTo>
                  <a:lnTo>
                    <a:pt x="682625" y="38100"/>
                  </a:lnTo>
                  <a:lnTo>
                    <a:pt x="682625" y="31750"/>
                  </a:lnTo>
                  <a:lnTo>
                    <a:pt x="737658" y="31750"/>
                  </a:lnTo>
                  <a:lnTo>
                    <a:pt x="6318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13449" y="2343213"/>
              <a:ext cx="1643380" cy="322580"/>
            </a:xfrm>
            <a:custGeom>
              <a:avLst/>
              <a:gdLst/>
              <a:ahLst/>
              <a:cxnLst/>
              <a:rect l="l" t="t" r="r" b="b"/>
              <a:pathLst>
                <a:path w="1643379" h="322580">
                  <a:moveTo>
                    <a:pt x="0" y="322262"/>
                  </a:moveTo>
                  <a:lnTo>
                    <a:pt x="1643126" y="322262"/>
                  </a:lnTo>
                  <a:lnTo>
                    <a:pt x="1643126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64149" y="2490724"/>
              <a:ext cx="760730" cy="76200"/>
            </a:xfrm>
            <a:custGeom>
              <a:avLst/>
              <a:gdLst/>
              <a:ahLst/>
              <a:cxnLst/>
              <a:rect l="l" t="t" r="r" b="b"/>
              <a:pathLst>
                <a:path w="760729" h="76200">
                  <a:moveTo>
                    <a:pt x="684149" y="38100"/>
                  </a:moveTo>
                  <a:lnTo>
                    <a:pt x="633349" y="76200"/>
                  </a:lnTo>
                  <a:lnTo>
                    <a:pt x="739182" y="44450"/>
                  </a:lnTo>
                  <a:lnTo>
                    <a:pt x="684149" y="44450"/>
                  </a:lnTo>
                  <a:lnTo>
                    <a:pt x="684149" y="38100"/>
                  </a:lnTo>
                  <a:close/>
                </a:path>
                <a:path w="760729" h="76200">
                  <a:moveTo>
                    <a:pt x="675682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75682" y="44450"/>
                  </a:lnTo>
                  <a:lnTo>
                    <a:pt x="684149" y="38100"/>
                  </a:lnTo>
                  <a:lnTo>
                    <a:pt x="675682" y="31750"/>
                  </a:lnTo>
                  <a:close/>
                </a:path>
                <a:path w="760729" h="76200">
                  <a:moveTo>
                    <a:pt x="739182" y="31750"/>
                  </a:moveTo>
                  <a:lnTo>
                    <a:pt x="684149" y="31750"/>
                  </a:lnTo>
                  <a:lnTo>
                    <a:pt x="684149" y="44450"/>
                  </a:lnTo>
                  <a:lnTo>
                    <a:pt x="739182" y="44450"/>
                  </a:lnTo>
                  <a:lnTo>
                    <a:pt x="760349" y="38100"/>
                  </a:lnTo>
                  <a:lnTo>
                    <a:pt x="739182" y="31750"/>
                  </a:lnTo>
                  <a:close/>
                </a:path>
                <a:path w="760729" h="76200">
                  <a:moveTo>
                    <a:pt x="633349" y="0"/>
                  </a:moveTo>
                  <a:lnTo>
                    <a:pt x="684149" y="38100"/>
                  </a:lnTo>
                  <a:lnTo>
                    <a:pt x="684149" y="31750"/>
                  </a:lnTo>
                  <a:lnTo>
                    <a:pt x="739182" y="31750"/>
                  </a:lnTo>
                  <a:lnTo>
                    <a:pt x="6333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35925" y="2508250"/>
              <a:ext cx="697230" cy="0"/>
            </a:xfrm>
            <a:custGeom>
              <a:avLst/>
              <a:gdLst/>
              <a:ahLst/>
              <a:cxnLst/>
              <a:rect l="l" t="t" r="r" b="b"/>
              <a:pathLst>
                <a:path w="697229">
                  <a:moveTo>
                    <a:pt x="0" y="0"/>
                  </a:moveTo>
                  <a:lnTo>
                    <a:pt x="69684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95691" y="2508250"/>
              <a:ext cx="76200" cy="323850"/>
            </a:xfrm>
            <a:custGeom>
              <a:avLst/>
              <a:gdLst/>
              <a:ahLst/>
              <a:cxnLst/>
              <a:rect l="l" t="t" r="r" b="b"/>
              <a:pathLst>
                <a:path w="76200" h="323850">
                  <a:moveTo>
                    <a:pt x="0" y="196976"/>
                  </a:moveTo>
                  <a:lnTo>
                    <a:pt x="38607" y="323850"/>
                  </a:lnTo>
                  <a:lnTo>
                    <a:pt x="61140" y="247650"/>
                  </a:lnTo>
                  <a:lnTo>
                    <a:pt x="32003" y="247650"/>
                  </a:lnTo>
                  <a:lnTo>
                    <a:pt x="31930" y="239163"/>
                  </a:lnTo>
                  <a:lnTo>
                    <a:pt x="0" y="196976"/>
                  </a:lnTo>
                  <a:close/>
                </a:path>
                <a:path w="76200" h="323850">
                  <a:moveTo>
                    <a:pt x="31960" y="239203"/>
                  </a:moveTo>
                  <a:lnTo>
                    <a:pt x="32003" y="247650"/>
                  </a:lnTo>
                  <a:lnTo>
                    <a:pt x="38353" y="247650"/>
                  </a:lnTo>
                  <a:lnTo>
                    <a:pt x="31960" y="239203"/>
                  </a:lnTo>
                  <a:close/>
                </a:path>
                <a:path w="76200" h="323850">
                  <a:moveTo>
                    <a:pt x="43433" y="0"/>
                  </a:moveTo>
                  <a:lnTo>
                    <a:pt x="30733" y="0"/>
                  </a:lnTo>
                  <a:lnTo>
                    <a:pt x="31960" y="239203"/>
                  </a:lnTo>
                  <a:lnTo>
                    <a:pt x="38353" y="247650"/>
                  </a:lnTo>
                  <a:lnTo>
                    <a:pt x="44660" y="239163"/>
                  </a:lnTo>
                  <a:lnTo>
                    <a:pt x="43433" y="0"/>
                  </a:lnTo>
                  <a:close/>
                </a:path>
                <a:path w="76200" h="323850">
                  <a:moveTo>
                    <a:pt x="44660" y="239163"/>
                  </a:moveTo>
                  <a:lnTo>
                    <a:pt x="38353" y="247650"/>
                  </a:lnTo>
                  <a:lnTo>
                    <a:pt x="44703" y="247650"/>
                  </a:lnTo>
                  <a:lnTo>
                    <a:pt x="44660" y="239163"/>
                  </a:lnTo>
                  <a:close/>
                </a:path>
                <a:path w="76200" h="323850">
                  <a:moveTo>
                    <a:pt x="76200" y="196723"/>
                  </a:moveTo>
                  <a:lnTo>
                    <a:pt x="44660" y="239163"/>
                  </a:lnTo>
                  <a:lnTo>
                    <a:pt x="44703" y="247650"/>
                  </a:lnTo>
                  <a:lnTo>
                    <a:pt x="61140" y="247650"/>
                  </a:lnTo>
                  <a:lnTo>
                    <a:pt x="76200" y="1967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39099" y="2806700"/>
              <a:ext cx="349250" cy="95250"/>
            </a:xfrm>
            <a:custGeom>
              <a:avLst/>
              <a:gdLst/>
              <a:ahLst/>
              <a:cxnLst/>
              <a:rect l="l" t="t" r="r" b="b"/>
              <a:pathLst>
                <a:path w="349250" h="95250">
                  <a:moveTo>
                    <a:pt x="0" y="0"/>
                  </a:moveTo>
                  <a:lnTo>
                    <a:pt x="349250" y="0"/>
                  </a:lnTo>
                </a:path>
                <a:path w="349250" h="95250">
                  <a:moveTo>
                    <a:pt x="92075" y="47625"/>
                  </a:moveTo>
                  <a:lnTo>
                    <a:pt x="265175" y="47625"/>
                  </a:lnTo>
                </a:path>
                <a:path w="349250" h="95250">
                  <a:moveTo>
                    <a:pt x="169925" y="95250"/>
                  </a:moveTo>
                  <a:lnTo>
                    <a:pt x="219075" y="952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33876" y="2343213"/>
            <a:ext cx="519430" cy="322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R="8255" algn="ctr">
              <a:lnSpc>
                <a:spcPts val="2520"/>
              </a:lnSpc>
              <a:spcBef>
                <a:spcPts val="2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52925" y="2343213"/>
            <a:ext cx="571500" cy="322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11760">
              <a:lnSpc>
                <a:spcPts val="2520"/>
              </a:lnSpc>
              <a:spcBef>
                <a:spcPts val="20"/>
              </a:spcBef>
            </a:pPr>
            <a:r>
              <a:rPr sz="2400" dirty="0">
                <a:latin typeface="Times New Roman"/>
                <a:cs typeface="Times New Roman"/>
              </a:rPr>
              <a:t>8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13450" y="2343213"/>
            <a:ext cx="517525" cy="322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214629">
              <a:lnSpc>
                <a:spcPts val="2415"/>
              </a:lnSpc>
              <a:spcBef>
                <a:spcPts val="120"/>
              </a:spcBef>
            </a:pP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30975" y="2343213"/>
            <a:ext cx="573405" cy="322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53035">
              <a:lnSpc>
                <a:spcPts val="2415"/>
              </a:lnSpc>
              <a:spcBef>
                <a:spcPts val="120"/>
              </a:spcBef>
            </a:pPr>
            <a:r>
              <a:rPr sz="2400" dirty="0"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42790" y="2700273"/>
            <a:ext cx="76200" cy="309880"/>
          </a:xfrm>
          <a:custGeom>
            <a:avLst/>
            <a:gdLst/>
            <a:ahLst/>
            <a:cxnLst/>
            <a:rect l="l" t="t" r="r" b="b"/>
            <a:pathLst>
              <a:path w="76200" h="309880">
                <a:moveTo>
                  <a:pt x="38306" y="76263"/>
                </a:moveTo>
                <a:lnTo>
                  <a:pt x="31958" y="84650"/>
                </a:lnTo>
                <a:lnTo>
                  <a:pt x="30734" y="309625"/>
                </a:lnTo>
                <a:lnTo>
                  <a:pt x="43434" y="309625"/>
                </a:lnTo>
                <a:lnTo>
                  <a:pt x="44658" y="84704"/>
                </a:lnTo>
                <a:lnTo>
                  <a:pt x="38401" y="76263"/>
                </a:lnTo>
                <a:close/>
              </a:path>
              <a:path w="76200" h="309880">
                <a:moveTo>
                  <a:pt x="61169" y="76200"/>
                </a:moveTo>
                <a:lnTo>
                  <a:pt x="38354" y="76200"/>
                </a:lnTo>
                <a:lnTo>
                  <a:pt x="44704" y="76326"/>
                </a:lnTo>
                <a:lnTo>
                  <a:pt x="44658" y="84704"/>
                </a:lnTo>
                <a:lnTo>
                  <a:pt x="76200" y="127253"/>
                </a:lnTo>
                <a:lnTo>
                  <a:pt x="61169" y="76200"/>
                </a:lnTo>
                <a:close/>
              </a:path>
              <a:path w="76200" h="309880">
                <a:moveTo>
                  <a:pt x="38735" y="0"/>
                </a:moveTo>
                <a:lnTo>
                  <a:pt x="0" y="126873"/>
                </a:lnTo>
                <a:lnTo>
                  <a:pt x="31916" y="84704"/>
                </a:lnTo>
                <a:lnTo>
                  <a:pt x="32004" y="76200"/>
                </a:lnTo>
                <a:lnTo>
                  <a:pt x="61169" y="76200"/>
                </a:lnTo>
                <a:lnTo>
                  <a:pt x="38735" y="0"/>
                </a:lnTo>
                <a:close/>
              </a:path>
              <a:path w="76200" h="309880">
                <a:moveTo>
                  <a:pt x="38401" y="76263"/>
                </a:moveTo>
                <a:lnTo>
                  <a:pt x="44658" y="84704"/>
                </a:lnTo>
                <a:lnTo>
                  <a:pt x="44704" y="76326"/>
                </a:lnTo>
                <a:lnTo>
                  <a:pt x="38401" y="76263"/>
                </a:lnTo>
                <a:close/>
              </a:path>
              <a:path w="76200" h="309880">
                <a:moveTo>
                  <a:pt x="32004" y="76200"/>
                </a:moveTo>
                <a:lnTo>
                  <a:pt x="31958" y="84650"/>
                </a:lnTo>
                <a:lnTo>
                  <a:pt x="38306" y="76263"/>
                </a:lnTo>
                <a:lnTo>
                  <a:pt x="32004" y="76200"/>
                </a:lnTo>
                <a:close/>
              </a:path>
              <a:path w="76200" h="309880">
                <a:moveTo>
                  <a:pt x="38354" y="76200"/>
                </a:moveTo>
                <a:lnTo>
                  <a:pt x="32004" y="76200"/>
                </a:lnTo>
                <a:lnTo>
                  <a:pt x="38306" y="76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90109" y="2706115"/>
            <a:ext cx="161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19250" y="3128962"/>
            <a:ext cx="517525" cy="322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157480">
              <a:lnSpc>
                <a:spcPts val="2455"/>
              </a:lnSpc>
              <a:spcBef>
                <a:spcPts val="85"/>
              </a:spcBef>
            </a:pPr>
            <a:r>
              <a:rPr sz="2400" dirty="0">
                <a:latin typeface="Times New Roman"/>
                <a:cs typeface="Times New Roman"/>
              </a:rPr>
              <a:t>8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36775" y="3128962"/>
            <a:ext cx="573405" cy="322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95250">
              <a:lnSpc>
                <a:spcPts val="2455"/>
              </a:lnSpc>
              <a:spcBef>
                <a:spcPts val="85"/>
              </a:spcBef>
            </a:pPr>
            <a:r>
              <a:rPr sz="2400" dirty="0">
                <a:latin typeface="Times New Roman"/>
                <a:cs typeface="Times New Roman"/>
              </a:rPr>
              <a:t>14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12900" y="3117913"/>
            <a:ext cx="6844030" cy="582930"/>
            <a:chOff x="1612900" y="3117913"/>
            <a:chExt cx="6844030" cy="582930"/>
          </a:xfrm>
        </p:grpSpPr>
        <p:sp>
          <p:nvSpPr>
            <p:cNvPr id="27" name="object 27"/>
            <p:cNvSpPr/>
            <p:nvPr/>
          </p:nvSpPr>
          <p:spPr>
            <a:xfrm>
              <a:off x="1619250" y="3124263"/>
              <a:ext cx="3872229" cy="327025"/>
            </a:xfrm>
            <a:custGeom>
              <a:avLst/>
              <a:gdLst/>
              <a:ahLst/>
              <a:cxnLst/>
              <a:rect l="l" t="t" r="r" b="b"/>
              <a:pathLst>
                <a:path w="3872229" h="327025">
                  <a:moveTo>
                    <a:pt x="0" y="326961"/>
                  </a:moveTo>
                  <a:lnTo>
                    <a:pt x="1643126" y="326961"/>
                  </a:lnTo>
                  <a:lnTo>
                    <a:pt x="1643126" y="4699"/>
                  </a:lnTo>
                  <a:lnTo>
                    <a:pt x="0" y="4699"/>
                  </a:lnTo>
                  <a:lnTo>
                    <a:pt x="0" y="326961"/>
                  </a:lnTo>
                  <a:close/>
                </a:path>
                <a:path w="3872229" h="327025">
                  <a:moveTo>
                    <a:pt x="2228850" y="322262"/>
                  </a:moveTo>
                  <a:lnTo>
                    <a:pt x="3871976" y="322262"/>
                  </a:lnTo>
                  <a:lnTo>
                    <a:pt x="3871976" y="0"/>
                  </a:lnTo>
                  <a:lnTo>
                    <a:pt x="2228850" y="0"/>
                  </a:lnTo>
                  <a:lnTo>
                    <a:pt x="222885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08325" y="3240024"/>
              <a:ext cx="760730" cy="76200"/>
            </a:xfrm>
            <a:custGeom>
              <a:avLst/>
              <a:gdLst/>
              <a:ahLst/>
              <a:cxnLst/>
              <a:rect l="l" t="t" r="r" b="b"/>
              <a:pathLst>
                <a:path w="760729" h="76200">
                  <a:moveTo>
                    <a:pt x="684149" y="38100"/>
                  </a:moveTo>
                  <a:lnTo>
                    <a:pt x="633349" y="76200"/>
                  </a:lnTo>
                  <a:lnTo>
                    <a:pt x="739182" y="44450"/>
                  </a:lnTo>
                  <a:lnTo>
                    <a:pt x="684149" y="44450"/>
                  </a:lnTo>
                  <a:lnTo>
                    <a:pt x="684149" y="38100"/>
                  </a:lnTo>
                  <a:close/>
                </a:path>
                <a:path w="760729" h="76200">
                  <a:moveTo>
                    <a:pt x="675682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75682" y="44450"/>
                  </a:lnTo>
                  <a:lnTo>
                    <a:pt x="684149" y="38100"/>
                  </a:lnTo>
                  <a:lnTo>
                    <a:pt x="675682" y="31750"/>
                  </a:lnTo>
                  <a:close/>
                </a:path>
                <a:path w="760729" h="76200">
                  <a:moveTo>
                    <a:pt x="739182" y="31750"/>
                  </a:moveTo>
                  <a:lnTo>
                    <a:pt x="684149" y="31750"/>
                  </a:lnTo>
                  <a:lnTo>
                    <a:pt x="684149" y="44450"/>
                  </a:lnTo>
                  <a:lnTo>
                    <a:pt x="739182" y="44450"/>
                  </a:lnTo>
                  <a:lnTo>
                    <a:pt x="760349" y="38100"/>
                  </a:lnTo>
                  <a:lnTo>
                    <a:pt x="739182" y="31750"/>
                  </a:lnTo>
                  <a:close/>
                </a:path>
                <a:path w="760729" h="76200">
                  <a:moveTo>
                    <a:pt x="633349" y="0"/>
                  </a:moveTo>
                  <a:lnTo>
                    <a:pt x="684149" y="38100"/>
                  </a:lnTo>
                  <a:lnTo>
                    <a:pt x="684149" y="31750"/>
                  </a:lnTo>
                  <a:lnTo>
                    <a:pt x="739182" y="31750"/>
                  </a:lnTo>
                  <a:lnTo>
                    <a:pt x="6333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29325" y="3138487"/>
              <a:ext cx="1643380" cy="322580"/>
            </a:xfrm>
            <a:custGeom>
              <a:avLst/>
              <a:gdLst/>
              <a:ahLst/>
              <a:cxnLst/>
              <a:rect l="l" t="t" r="r" b="b"/>
              <a:pathLst>
                <a:path w="1643379" h="322579">
                  <a:moveTo>
                    <a:pt x="0" y="322262"/>
                  </a:moveTo>
                  <a:lnTo>
                    <a:pt x="1643126" y="322262"/>
                  </a:lnTo>
                  <a:lnTo>
                    <a:pt x="1643126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75198" y="3259074"/>
              <a:ext cx="760730" cy="76200"/>
            </a:xfrm>
            <a:custGeom>
              <a:avLst/>
              <a:gdLst/>
              <a:ahLst/>
              <a:cxnLst/>
              <a:rect l="l" t="t" r="r" b="b"/>
              <a:pathLst>
                <a:path w="760729" h="76200">
                  <a:moveTo>
                    <a:pt x="684276" y="38100"/>
                  </a:moveTo>
                  <a:lnTo>
                    <a:pt x="633476" y="76200"/>
                  </a:lnTo>
                  <a:lnTo>
                    <a:pt x="739309" y="44450"/>
                  </a:lnTo>
                  <a:lnTo>
                    <a:pt x="684276" y="44450"/>
                  </a:lnTo>
                  <a:lnTo>
                    <a:pt x="684276" y="38100"/>
                  </a:lnTo>
                  <a:close/>
                </a:path>
                <a:path w="760729" h="76200">
                  <a:moveTo>
                    <a:pt x="675809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75809" y="44450"/>
                  </a:lnTo>
                  <a:lnTo>
                    <a:pt x="684276" y="38100"/>
                  </a:lnTo>
                  <a:lnTo>
                    <a:pt x="675809" y="31750"/>
                  </a:lnTo>
                  <a:close/>
                </a:path>
                <a:path w="760729" h="76200">
                  <a:moveTo>
                    <a:pt x="739309" y="31750"/>
                  </a:moveTo>
                  <a:lnTo>
                    <a:pt x="684276" y="31750"/>
                  </a:lnTo>
                  <a:lnTo>
                    <a:pt x="684276" y="44450"/>
                  </a:lnTo>
                  <a:lnTo>
                    <a:pt x="739309" y="44450"/>
                  </a:lnTo>
                  <a:lnTo>
                    <a:pt x="760476" y="38100"/>
                  </a:lnTo>
                  <a:lnTo>
                    <a:pt x="739309" y="31750"/>
                  </a:lnTo>
                  <a:close/>
                </a:path>
                <a:path w="760729" h="76200">
                  <a:moveTo>
                    <a:pt x="633476" y="0"/>
                  </a:moveTo>
                  <a:lnTo>
                    <a:pt x="684276" y="38100"/>
                  </a:lnTo>
                  <a:lnTo>
                    <a:pt x="684276" y="31750"/>
                  </a:lnTo>
                  <a:lnTo>
                    <a:pt x="739309" y="31750"/>
                  </a:lnTo>
                  <a:lnTo>
                    <a:pt x="6334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74026" y="3300476"/>
              <a:ext cx="697230" cy="0"/>
            </a:xfrm>
            <a:custGeom>
              <a:avLst/>
              <a:gdLst/>
              <a:ahLst/>
              <a:cxnLst/>
              <a:rect l="l" t="t" r="r" b="b"/>
              <a:pathLst>
                <a:path w="697229">
                  <a:moveTo>
                    <a:pt x="0" y="0"/>
                  </a:moveTo>
                  <a:lnTo>
                    <a:pt x="69684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45475" y="3282950"/>
              <a:ext cx="76200" cy="306705"/>
            </a:xfrm>
            <a:custGeom>
              <a:avLst/>
              <a:gdLst/>
              <a:ahLst/>
              <a:cxnLst/>
              <a:rect l="l" t="t" r="r" b="b"/>
              <a:pathLst>
                <a:path w="76200" h="306704">
                  <a:moveTo>
                    <a:pt x="0" y="179324"/>
                  </a:moveTo>
                  <a:lnTo>
                    <a:pt x="38100" y="306324"/>
                  </a:lnTo>
                  <a:lnTo>
                    <a:pt x="60959" y="230124"/>
                  </a:lnTo>
                  <a:lnTo>
                    <a:pt x="31750" y="230124"/>
                  </a:lnTo>
                  <a:lnTo>
                    <a:pt x="31750" y="221657"/>
                  </a:lnTo>
                  <a:lnTo>
                    <a:pt x="0" y="179324"/>
                  </a:lnTo>
                  <a:close/>
                </a:path>
                <a:path w="76200" h="306704">
                  <a:moveTo>
                    <a:pt x="31750" y="221657"/>
                  </a:moveTo>
                  <a:lnTo>
                    <a:pt x="31750" y="230124"/>
                  </a:lnTo>
                  <a:lnTo>
                    <a:pt x="38100" y="230124"/>
                  </a:lnTo>
                  <a:lnTo>
                    <a:pt x="31750" y="221657"/>
                  </a:lnTo>
                  <a:close/>
                </a:path>
                <a:path w="76200" h="306704">
                  <a:moveTo>
                    <a:pt x="44450" y="0"/>
                  </a:moveTo>
                  <a:lnTo>
                    <a:pt x="31750" y="0"/>
                  </a:lnTo>
                  <a:lnTo>
                    <a:pt x="31750" y="221657"/>
                  </a:lnTo>
                  <a:lnTo>
                    <a:pt x="38100" y="230124"/>
                  </a:lnTo>
                  <a:lnTo>
                    <a:pt x="44450" y="221657"/>
                  </a:lnTo>
                  <a:lnTo>
                    <a:pt x="44450" y="0"/>
                  </a:lnTo>
                  <a:close/>
                </a:path>
                <a:path w="76200" h="306704">
                  <a:moveTo>
                    <a:pt x="44450" y="221657"/>
                  </a:moveTo>
                  <a:lnTo>
                    <a:pt x="38100" y="230124"/>
                  </a:lnTo>
                  <a:lnTo>
                    <a:pt x="44450" y="230124"/>
                  </a:lnTo>
                  <a:lnTo>
                    <a:pt x="44450" y="221657"/>
                  </a:lnTo>
                  <a:close/>
                </a:path>
                <a:path w="76200" h="306704">
                  <a:moveTo>
                    <a:pt x="76200" y="179324"/>
                  </a:moveTo>
                  <a:lnTo>
                    <a:pt x="44450" y="221657"/>
                  </a:lnTo>
                  <a:lnTo>
                    <a:pt x="44450" y="230124"/>
                  </a:lnTo>
                  <a:lnTo>
                    <a:pt x="60959" y="230124"/>
                  </a:lnTo>
                  <a:lnTo>
                    <a:pt x="76200" y="1793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101076" y="3598926"/>
              <a:ext cx="349250" cy="95250"/>
            </a:xfrm>
            <a:custGeom>
              <a:avLst/>
              <a:gdLst/>
              <a:ahLst/>
              <a:cxnLst/>
              <a:rect l="l" t="t" r="r" b="b"/>
              <a:pathLst>
                <a:path w="349250" h="95250">
                  <a:moveTo>
                    <a:pt x="0" y="0"/>
                  </a:moveTo>
                  <a:lnTo>
                    <a:pt x="349250" y="0"/>
                  </a:lnTo>
                </a:path>
                <a:path w="349250" h="95250">
                  <a:moveTo>
                    <a:pt x="92075" y="47625"/>
                  </a:moveTo>
                  <a:lnTo>
                    <a:pt x="265049" y="47625"/>
                  </a:lnTo>
                </a:path>
                <a:path w="349250" h="95250">
                  <a:moveTo>
                    <a:pt x="169799" y="95250"/>
                  </a:moveTo>
                  <a:lnTo>
                    <a:pt x="219075" y="952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848100" y="3124263"/>
            <a:ext cx="517525" cy="322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121285">
              <a:lnSpc>
                <a:spcPts val="2505"/>
              </a:lnSpc>
              <a:spcBef>
                <a:spcPts val="30"/>
              </a:spcBef>
            </a:pPr>
            <a:r>
              <a:rPr sz="2400" dirty="0">
                <a:latin typeface="Times New Roman"/>
                <a:cs typeface="Times New Roman"/>
              </a:rPr>
              <a:t>-3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65625" y="3124263"/>
            <a:ext cx="573405" cy="322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8890">
              <a:lnSpc>
                <a:spcPts val="2505"/>
              </a:lnSpc>
              <a:spcBef>
                <a:spcPts val="30"/>
              </a:spcBef>
            </a:pPr>
            <a:r>
              <a:rPr sz="2400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29325" y="3138487"/>
            <a:ext cx="517525" cy="322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4615">
              <a:lnSpc>
                <a:spcPts val="2540"/>
              </a:lnSpc>
            </a:pPr>
            <a:r>
              <a:rPr sz="2400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46850" y="3138487"/>
            <a:ext cx="573405" cy="322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4785">
              <a:lnSpc>
                <a:spcPts val="2540"/>
              </a:lnSpc>
            </a:pPr>
            <a:r>
              <a:rPr sz="2400" dirty="0"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806818" y="3462273"/>
            <a:ext cx="76200" cy="306705"/>
          </a:xfrm>
          <a:custGeom>
            <a:avLst/>
            <a:gdLst/>
            <a:ahLst/>
            <a:cxnLst/>
            <a:rect l="l" t="t" r="r" b="b"/>
            <a:pathLst>
              <a:path w="76200" h="306704">
                <a:moveTo>
                  <a:pt x="35686" y="76200"/>
                </a:moveTo>
                <a:lnTo>
                  <a:pt x="29735" y="84947"/>
                </a:lnTo>
                <a:lnTo>
                  <a:pt x="40131" y="306705"/>
                </a:lnTo>
                <a:lnTo>
                  <a:pt x="52704" y="306196"/>
                </a:lnTo>
                <a:lnTo>
                  <a:pt x="42426" y="84359"/>
                </a:lnTo>
                <a:lnTo>
                  <a:pt x="35686" y="76200"/>
                </a:lnTo>
                <a:close/>
              </a:path>
              <a:path w="76200" h="306704">
                <a:moveTo>
                  <a:pt x="32130" y="0"/>
                </a:moveTo>
                <a:lnTo>
                  <a:pt x="0" y="128650"/>
                </a:lnTo>
                <a:lnTo>
                  <a:pt x="29735" y="84947"/>
                </a:lnTo>
                <a:lnTo>
                  <a:pt x="29336" y="76453"/>
                </a:lnTo>
                <a:lnTo>
                  <a:pt x="42036" y="75946"/>
                </a:lnTo>
                <a:lnTo>
                  <a:pt x="58808" y="75946"/>
                </a:lnTo>
                <a:lnTo>
                  <a:pt x="32130" y="0"/>
                </a:lnTo>
                <a:close/>
              </a:path>
              <a:path w="76200" h="306704">
                <a:moveTo>
                  <a:pt x="58808" y="75946"/>
                </a:moveTo>
                <a:lnTo>
                  <a:pt x="42036" y="75946"/>
                </a:lnTo>
                <a:lnTo>
                  <a:pt x="42426" y="84359"/>
                </a:lnTo>
                <a:lnTo>
                  <a:pt x="76073" y="125095"/>
                </a:lnTo>
                <a:lnTo>
                  <a:pt x="58808" y="75946"/>
                </a:lnTo>
                <a:close/>
              </a:path>
              <a:path w="76200" h="306704">
                <a:moveTo>
                  <a:pt x="35686" y="76200"/>
                </a:moveTo>
                <a:lnTo>
                  <a:pt x="29336" y="76453"/>
                </a:lnTo>
                <a:lnTo>
                  <a:pt x="29735" y="84947"/>
                </a:lnTo>
                <a:lnTo>
                  <a:pt x="35686" y="76200"/>
                </a:lnTo>
                <a:close/>
              </a:path>
              <a:path w="76200" h="306704">
                <a:moveTo>
                  <a:pt x="42036" y="75946"/>
                </a:moveTo>
                <a:lnTo>
                  <a:pt x="35686" y="76200"/>
                </a:lnTo>
                <a:lnTo>
                  <a:pt x="42426" y="84359"/>
                </a:lnTo>
                <a:lnTo>
                  <a:pt x="42036" y="759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948043" y="3466592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17725" y="3851338"/>
            <a:ext cx="517525" cy="322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1445">
              <a:lnSpc>
                <a:spcPts val="2540"/>
              </a:lnSpc>
            </a:pPr>
            <a:r>
              <a:rPr sz="2400" spc="-45" dirty="0">
                <a:latin typeface="Times New Roman"/>
                <a:cs typeface="Times New Roman"/>
              </a:rPr>
              <a:t>11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135251" y="3851338"/>
            <a:ext cx="573405" cy="322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9690">
              <a:lnSpc>
                <a:spcPts val="2540"/>
              </a:lnSpc>
            </a:pPr>
            <a:r>
              <a:rPr sz="2400" dirty="0">
                <a:latin typeface="Times New Roman"/>
                <a:cs typeface="Times New Roman"/>
              </a:rPr>
              <a:t>14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611375" y="3844988"/>
            <a:ext cx="2225675" cy="335280"/>
            <a:chOff x="1611375" y="3844988"/>
            <a:chExt cx="2225675" cy="335280"/>
          </a:xfrm>
        </p:grpSpPr>
        <p:sp>
          <p:nvSpPr>
            <p:cNvPr id="43" name="object 43"/>
            <p:cNvSpPr/>
            <p:nvPr/>
          </p:nvSpPr>
          <p:spPr>
            <a:xfrm>
              <a:off x="1617725" y="3851338"/>
              <a:ext cx="1643380" cy="322580"/>
            </a:xfrm>
            <a:custGeom>
              <a:avLst/>
              <a:gdLst/>
              <a:ahLst/>
              <a:cxnLst/>
              <a:rect l="l" t="t" r="r" b="b"/>
              <a:pathLst>
                <a:path w="1643379" h="322579">
                  <a:moveTo>
                    <a:pt x="0" y="322262"/>
                  </a:moveTo>
                  <a:lnTo>
                    <a:pt x="1642999" y="322262"/>
                  </a:lnTo>
                  <a:lnTo>
                    <a:pt x="1642999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21025" y="3973957"/>
              <a:ext cx="716280" cy="76200"/>
            </a:xfrm>
            <a:custGeom>
              <a:avLst/>
              <a:gdLst/>
              <a:ahLst/>
              <a:cxnLst/>
              <a:rect l="l" t="t" r="r" b="b"/>
              <a:pathLst>
                <a:path w="716279" h="76200">
                  <a:moveTo>
                    <a:pt x="589279" y="0"/>
                  </a:moveTo>
                  <a:lnTo>
                    <a:pt x="631414" y="32182"/>
                  </a:lnTo>
                  <a:lnTo>
                    <a:pt x="639826" y="32258"/>
                  </a:lnTo>
                  <a:lnTo>
                    <a:pt x="639699" y="44958"/>
                  </a:lnTo>
                  <a:lnTo>
                    <a:pt x="631180" y="44958"/>
                  </a:lnTo>
                  <a:lnTo>
                    <a:pt x="588645" y="76200"/>
                  </a:lnTo>
                  <a:lnTo>
                    <a:pt x="696220" y="44958"/>
                  </a:lnTo>
                  <a:lnTo>
                    <a:pt x="639699" y="44958"/>
                  </a:lnTo>
                  <a:lnTo>
                    <a:pt x="696479" y="44882"/>
                  </a:lnTo>
                  <a:lnTo>
                    <a:pt x="715899" y="39243"/>
                  </a:lnTo>
                  <a:lnTo>
                    <a:pt x="589279" y="0"/>
                  </a:lnTo>
                  <a:close/>
                </a:path>
                <a:path w="716279" h="76200">
                  <a:moveTo>
                    <a:pt x="639762" y="38654"/>
                  </a:moveTo>
                  <a:lnTo>
                    <a:pt x="631282" y="44882"/>
                  </a:lnTo>
                  <a:lnTo>
                    <a:pt x="639699" y="44958"/>
                  </a:lnTo>
                  <a:lnTo>
                    <a:pt x="639762" y="38654"/>
                  </a:lnTo>
                  <a:close/>
                </a:path>
                <a:path w="716279" h="76200">
                  <a:moveTo>
                    <a:pt x="0" y="26543"/>
                  </a:moveTo>
                  <a:lnTo>
                    <a:pt x="0" y="39243"/>
                  </a:lnTo>
                  <a:lnTo>
                    <a:pt x="631282" y="44882"/>
                  </a:lnTo>
                  <a:lnTo>
                    <a:pt x="639762" y="38654"/>
                  </a:lnTo>
                  <a:lnTo>
                    <a:pt x="631414" y="32182"/>
                  </a:lnTo>
                  <a:lnTo>
                    <a:pt x="0" y="26543"/>
                  </a:lnTo>
                  <a:close/>
                </a:path>
                <a:path w="716279" h="76200">
                  <a:moveTo>
                    <a:pt x="631414" y="32182"/>
                  </a:moveTo>
                  <a:lnTo>
                    <a:pt x="639762" y="38559"/>
                  </a:lnTo>
                  <a:lnTo>
                    <a:pt x="639826" y="32258"/>
                  </a:lnTo>
                  <a:lnTo>
                    <a:pt x="631414" y="321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860800" y="3849687"/>
            <a:ext cx="517525" cy="322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2080">
              <a:lnSpc>
                <a:spcPts val="2540"/>
              </a:lnSpc>
            </a:pPr>
            <a:r>
              <a:rPr sz="2400" dirty="0">
                <a:latin typeface="Times New Roman"/>
                <a:cs typeface="Times New Roman"/>
              </a:rPr>
              <a:t>-3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78325" y="3849687"/>
            <a:ext cx="573405" cy="322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2540"/>
              </a:lnSpc>
            </a:pPr>
            <a:r>
              <a:rPr sz="2400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854450" y="3843337"/>
            <a:ext cx="2149475" cy="335280"/>
            <a:chOff x="3854450" y="3843337"/>
            <a:chExt cx="2149475" cy="335280"/>
          </a:xfrm>
        </p:grpSpPr>
        <p:sp>
          <p:nvSpPr>
            <p:cNvPr id="48" name="object 48"/>
            <p:cNvSpPr/>
            <p:nvPr/>
          </p:nvSpPr>
          <p:spPr>
            <a:xfrm>
              <a:off x="3860800" y="3849687"/>
              <a:ext cx="1643380" cy="322580"/>
            </a:xfrm>
            <a:custGeom>
              <a:avLst/>
              <a:gdLst/>
              <a:ahLst/>
              <a:cxnLst/>
              <a:rect l="l" t="t" r="r" b="b"/>
              <a:pathLst>
                <a:path w="1643379" h="322579">
                  <a:moveTo>
                    <a:pt x="0" y="322262"/>
                  </a:moveTo>
                  <a:lnTo>
                    <a:pt x="1643126" y="322262"/>
                  </a:lnTo>
                  <a:lnTo>
                    <a:pt x="1643126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45049" y="3986148"/>
              <a:ext cx="659130" cy="76200"/>
            </a:xfrm>
            <a:custGeom>
              <a:avLst/>
              <a:gdLst/>
              <a:ahLst/>
              <a:cxnLst/>
              <a:rect l="l" t="t" r="r" b="b"/>
              <a:pathLst>
                <a:path w="659129" h="76200">
                  <a:moveTo>
                    <a:pt x="582676" y="38100"/>
                  </a:moveTo>
                  <a:lnTo>
                    <a:pt x="531876" y="76200"/>
                  </a:lnTo>
                  <a:lnTo>
                    <a:pt x="637709" y="44450"/>
                  </a:lnTo>
                  <a:lnTo>
                    <a:pt x="582676" y="44450"/>
                  </a:lnTo>
                  <a:lnTo>
                    <a:pt x="582676" y="38100"/>
                  </a:lnTo>
                  <a:close/>
                </a:path>
                <a:path w="659129" h="76200">
                  <a:moveTo>
                    <a:pt x="574209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574209" y="44450"/>
                  </a:lnTo>
                  <a:lnTo>
                    <a:pt x="582676" y="38100"/>
                  </a:lnTo>
                  <a:lnTo>
                    <a:pt x="574209" y="31750"/>
                  </a:lnTo>
                  <a:close/>
                </a:path>
                <a:path w="659129" h="76200">
                  <a:moveTo>
                    <a:pt x="637709" y="31750"/>
                  </a:moveTo>
                  <a:lnTo>
                    <a:pt x="582676" y="31750"/>
                  </a:lnTo>
                  <a:lnTo>
                    <a:pt x="582676" y="44450"/>
                  </a:lnTo>
                  <a:lnTo>
                    <a:pt x="637709" y="44450"/>
                  </a:lnTo>
                  <a:lnTo>
                    <a:pt x="658876" y="38100"/>
                  </a:lnTo>
                  <a:lnTo>
                    <a:pt x="637709" y="31750"/>
                  </a:lnTo>
                  <a:close/>
                </a:path>
                <a:path w="659129" h="76200">
                  <a:moveTo>
                    <a:pt x="531876" y="0"/>
                  </a:moveTo>
                  <a:lnTo>
                    <a:pt x="582676" y="38100"/>
                  </a:lnTo>
                  <a:lnTo>
                    <a:pt x="582676" y="31750"/>
                  </a:lnTo>
                  <a:lnTo>
                    <a:pt x="637709" y="31750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8070850" y="4295775"/>
            <a:ext cx="349250" cy="95250"/>
          </a:xfrm>
          <a:custGeom>
            <a:avLst/>
            <a:gdLst/>
            <a:ahLst/>
            <a:cxnLst/>
            <a:rect l="l" t="t" r="r" b="b"/>
            <a:pathLst>
              <a:path w="349250" h="95250">
                <a:moveTo>
                  <a:pt x="0" y="0"/>
                </a:moveTo>
                <a:lnTo>
                  <a:pt x="349250" y="0"/>
                </a:lnTo>
              </a:path>
              <a:path w="349250" h="95250">
                <a:moveTo>
                  <a:pt x="90550" y="47625"/>
                </a:moveTo>
                <a:lnTo>
                  <a:pt x="265175" y="47625"/>
                </a:lnTo>
              </a:path>
              <a:path w="349250" h="95250">
                <a:moveTo>
                  <a:pt x="168275" y="95250"/>
                </a:moveTo>
                <a:lnTo>
                  <a:pt x="219075" y="952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722882" y="4228845"/>
            <a:ext cx="5365115" cy="66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5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500"/>
              </a:lnSpc>
            </a:pPr>
            <a:r>
              <a:rPr sz="2400" spc="-5" dirty="0">
                <a:solidFill>
                  <a:srgbClr val="CC3300"/>
                </a:solidFill>
                <a:latin typeface="Courier New"/>
                <a:cs typeface="Courier New"/>
              </a:rPr>
              <a:t>a-&gt;expon </a:t>
            </a:r>
            <a:r>
              <a:rPr sz="2400" dirty="0">
                <a:solidFill>
                  <a:srgbClr val="CC3300"/>
                </a:solidFill>
                <a:latin typeface="Courier New"/>
                <a:cs typeface="Courier New"/>
              </a:rPr>
              <a:t>&gt;</a:t>
            </a:r>
            <a:r>
              <a:rPr sz="2400" spc="-55" dirty="0">
                <a:solidFill>
                  <a:srgbClr val="CC3300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solidFill>
                  <a:srgbClr val="CC3300"/>
                </a:solidFill>
                <a:latin typeface="Courier New"/>
                <a:cs typeface="Courier New"/>
              </a:rPr>
              <a:t>b-&gt;expon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026150" y="3859212"/>
            <a:ext cx="517525" cy="322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4445" algn="ctr">
              <a:lnSpc>
                <a:spcPts val="2515"/>
              </a:lnSpc>
              <a:spcBef>
                <a:spcPts val="2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543675" y="3859212"/>
            <a:ext cx="573405" cy="3225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23189">
              <a:lnSpc>
                <a:spcPts val="2515"/>
              </a:lnSpc>
              <a:spcBef>
                <a:spcPts val="20"/>
              </a:spcBef>
            </a:pPr>
            <a:r>
              <a:rPr sz="2400" dirty="0">
                <a:latin typeface="Times New Roman"/>
                <a:cs typeface="Times New Roman"/>
              </a:rPr>
              <a:t>8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019800" y="3852862"/>
            <a:ext cx="2247900" cy="728980"/>
            <a:chOff x="6019800" y="3852862"/>
            <a:chExt cx="2247900" cy="728980"/>
          </a:xfrm>
        </p:grpSpPr>
        <p:sp>
          <p:nvSpPr>
            <p:cNvPr id="55" name="object 55"/>
            <p:cNvSpPr/>
            <p:nvPr/>
          </p:nvSpPr>
          <p:spPr>
            <a:xfrm>
              <a:off x="6026150" y="3859212"/>
              <a:ext cx="1643380" cy="322580"/>
            </a:xfrm>
            <a:custGeom>
              <a:avLst/>
              <a:gdLst/>
              <a:ahLst/>
              <a:cxnLst/>
              <a:rect l="l" t="t" r="r" b="b"/>
              <a:pathLst>
                <a:path w="1643379" h="322579">
                  <a:moveTo>
                    <a:pt x="0" y="322262"/>
                  </a:moveTo>
                  <a:lnTo>
                    <a:pt x="1643126" y="322262"/>
                  </a:lnTo>
                  <a:lnTo>
                    <a:pt x="1643126" y="0"/>
                  </a:lnTo>
                  <a:lnTo>
                    <a:pt x="0" y="0"/>
                  </a:lnTo>
                  <a:lnTo>
                    <a:pt x="0" y="3222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797675" y="4206875"/>
              <a:ext cx="76200" cy="374650"/>
            </a:xfrm>
            <a:custGeom>
              <a:avLst/>
              <a:gdLst/>
              <a:ahLst/>
              <a:cxnLst/>
              <a:rect l="l" t="t" r="r" b="b"/>
              <a:pathLst>
                <a:path w="76200" h="374650">
                  <a:moveTo>
                    <a:pt x="38100" y="76200"/>
                  </a:moveTo>
                  <a:lnTo>
                    <a:pt x="31750" y="84666"/>
                  </a:lnTo>
                  <a:lnTo>
                    <a:pt x="31750" y="374650"/>
                  </a:lnTo>
                  <a:lnTo>
                    <a:pt x="44450" y="374650"/>
                  </a:lnTo>
                  <a:lnTo>
                    <a:pt x="44450" y="84666"/>
                  </a:lnTo>
                  <a:lnTo>
                    <a:pt x="38100" y="76200"/>
                  </a:lnTo>
                  <a:close/>
                </a:path>
                <a:path w="76200" h="374650">
                  <a:moveTo>
                    <a:pt x="38100" y="0"/>
                  </a:moveTo>
                  <a:lnTo>
                    <a:pt x="0" y="127000"/>
                  </a:lnTo>
                  <a:lnTo>
                    <a:pt x="31750" y="84666"/>
                  </a:lnTo>
                  <a:lnTo>
                    <a:pt x="31750" y="76200"/>
                  </a:lnTo>
                  <a:lnTo>
                    <a:pt x="60959" y="76200"/>
                  </a:lnTo>
                  <a:lnTo>
                    <a:pt x="38100" y="0"/>
                  </a:lnTo>
                  <a:close/>
                </a:path>
                <a:path w="76200" h="374650">
                  <a:moveTo>
                    <a:pt x="60959" y="76200"/>
                  </a:moveTo>
                  <a:lnTo>
                    <a:pt x="44450" y="76200"/>
                  </a:lnTo>
                  <a:lnTo>
                    <a:pt x="44450" y="84666"/>
                  </a:lnTo>
                  <a:lnTo>
                    <a:pt x="76200" y="127000"/>
                  </a:lnTo>
                  <a:lnTo>
                    <a:pt x="60959" y="76200"/>
                  </a:lnTo>
                  <a:close/>
                </a:path>
                <a:path w="76200" h="374650">
                  <a:moveTo>
                    <a:pt x="38100" y="76200"/>
                  </a:moveTo>
                  <a:lnTo>
                    <a:pt x="31750" y="76200"/>
                  </a:lnTo>
                  <a:lnTo>
                    <a:pt x="31750" y="84666"/>
                  </a:lnTo>
                  <a:lnTo>
                    <a:pt x="38100" y="76200"/>
                  </a:lnTo>
                  <a:close/>
                </a:path>
                <a:path w="76200" h="374650">
                  <a:moveTo>
                    <a:pt x="44450" y="76200"/>
                  </a:moveTo>
                  <a:lnTo>
                    <a:pt x="38100" y="76200"/>
                  </a:lnTo>
                  <a:lnTo>
                    <a:pt x="44450" y="84666"/>
                  </a:lnTo>
                  <a:lnTo>
                    <a:pt x="4445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518400" y="4022725"/>
              <a:ext cx="697230" cy="0"/>
            </a:xfrm>
            <a:custGeom>
              <a:avLst/>
              <a:gdLst/>
              <a:ahLst/>
              <a:cxnLst/>
              <a:rect l="l" t="t" r="r" b="b"/>
              <a:pathLst>
                <a:path w="697229">
                  <a:moveTo>
                    <a:pt x="0" y="0"/>
                  </a:moveTo>
                  <a:lnTo>
                    <a:pt x="69697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191500" y="4005198"/>
              <a:ext cx="76200" cy="306705"/>
            </a:xfrm>
            <a:custGeom>
              <a:avLst/>
              <a:gdLst/>
              <a:ahLst/>
              <a:cxnLst/>
              <a:rect l="l" t="t" r="r" b="b"/>
              <a:pathLst>
                <a:path w="76200" h="306704">
                  <a:moveTo>
                    <a:pt x="0" y="179450"/>
                  </a:moveTo>
                  <a:lnTo>
                    <a:pt x="38100" y="306450"/>
                  </a:lnTo>
                  <a:lnTo>
                    <a:pt x="60959" y="230250"/>
                  </a:lnTo>
                  <a:lnTo>
                    <a:pt x="31750" y="230250"/>
                  </a:lnTo>
                  <a:lnTo>
                    <a:pt x="31750" y="221784"/>
                  </a:lnTo>
                  <a:lnTo>
                    <a:pt x="0" y="179450"/>
                  </a:lnTo>
                  <a:close/>
                </a:path>
                <a:path w="76200" h="306704">
                  <a:moveTo>
                    <a:pt x="31750" y="221784"/>
                  </a:moveTo>
                  <a:lnTo>
                    <a:pt x="31750" y="230250"/>
                  </a:lnTo>
                  <a:lnTo>
                    <a:pt x="38100" y="230250"/>
                  </a:lnTo>
                  <a:lnTo>
                    <a:pt x="31750" y="221784"/>
                  </a:lnTo>
                  <a:close/>
                </a:path>
                <a:path w="76200" h="306704">
                  <a:moveTo>
                    <a:pt x="44450" y="0"/>
                  </a:moveTo>
                  <a:lnTo>
                    <a:pt x="31750" y="0"/>
                  </a:lnTo>
                  <a:lnTo>
                    <a:pt x="31750" y="221784"/>
                  </a:lnTo>
                  <a:lnTo>
                    <a:pt x="38100" y="230250"/>
                  </a:lnTo>
                  <a:lnTo>
                    <a:pt x="44450" y="221784"/>
                  </a:lnTo>
                  <a:lnTo>
                    <a:pt x="44450" y="0"/>
                  </a:lnTo>
                  <a:close/>
                </a:path>
                <a:path w="76200" h="306704">
                  <a:moveTo>
                    <a:pt x="44450" y="221784"/>
                  </a:moveTo>
                  <a:lnTo>
                    <a:pt x="38100" y="230250"/>
                  </a:lnTo>
                  <a:lnTo>
                    <a:pt x="44450" y="230250"/>
                  </a:lnTo>
                  <a:lnTo>
                    <a:pt x="44450" y="221784"/>
                  </a:lnTo>
                  <a:close/>
                </a:path>
                <a:path w="76200" h="306704">
                  <a:moveTo>
                    <a:pt x="76200" y="179450"/>
                  </a:moveTo>
                  <a:lnTo>
                    <a:pt x="44450" y="221784"/>
                  </a:lnTo>
                  <a:lnTo>
                    <a:pt x="44450" y="230250"/>
                  </a:lnTo>
                  <a:lnTo>
                    <a:pt x="60959" y="230250"/>
                  </a:lnTo>
                  <a:lnTo>
                    <a:pt x="76200" y="1794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Footer Placeholder 5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685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72842" y="2994787"/>
            <a:ext cx="370586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rgbClr val="6F2F9F"/>
                </a:solidFill>
                <a:latin typeface="Times New Roman"/>
                <a:cs typeface="Times New Roman"/>
              </a:rPr>
              <a:t>THANK</a:t>
            </a:r>
            <a:r>
              <a:rPr spc="-2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pc="-130" dirty="0">
                <a:solidFill>
                  <a:srgbClr val="6F2F9F"/>
                </a:solidFill>
                <a:latin typeface="Times New Roman"/>
                <a:cs typeface="Times New Roman"/>
              </a:rPr>
              <a:t>YOU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84606"/>
            <a:ext cx="647890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Basic </a:t>
            </a:r>
            <a:r>
              <a:rPr spc="-20" dirty="0"/>
              <a:t>Operations </a:t>
            </a:r>
            <a:r>
              <a:rPr spc="-5" dirty="0"/>
              <a:t>on </a:t>
            </a:r>
            <a:r>
              <a:rPr dirty="0"/>
              <a:t>a</a:t>
            </a:r>
            <a:r>
              <a:rPr spc="-75" dirty="0"/>
              <a:t> </a:t>
            </a:r>
            <a:r>
              <a:rPr spc="-15" dirty="0"/>
              <a:t>list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2431516"/>
            <a:ext cx="5699125" cy="295211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865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287020" algn="l"/>
              </a:tabLst>
            </a:pPr>
            <a:r>
              <a:rPr sz="3200" spc="105" dirty="0">
                <a:solidFill>
                  <a:srgbClr val="1FC8F8"/>
                </a:solidFill>
                <a:latin typeface="Times New Roman"/>
                <a:cs typeface="Times New Roman"/>
              </a:rPr>
              <a:t>Creating </a:t>
            </a:r>
            <a:r>
              <a:rPr sz="3200" spc="114" dirty="0">
                <a:solidFill>
                  <a:srgbClr val="1FC8F8"/>
                </a:solidFill>
                <a:latin typeface="Times New Roman"/>
                <a:cs typeface="Times New Roman"/>
              </a:rPr>
              <a:t>a</a:t>
            </a:r>
            <a:r>
              <a:rPr sz="3200" spc="-29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3200" spc="30" dirty="0">
                <a:solidFill>
                  <a:srgbClr val="1FC8F8"/>
                </a:solidFill>
                <a:latin typeface="Times New Roman"/>
                <a:cs typeface="Times New Roman"/>
              </a:rPr>
              <a:t>List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287020" algn="l"/>
                <a:tab pos="2072005" algn="l"/>
              </a:tabLst>
            </a:pPr>
            <a:r>
              <a:rPr sz="3200" spc="125" dirty="0">
                <a:solidFill>
                  <a:srgbClr val="1FC8F8"/>
                </a:solidFill>
                <a:latin typeface="Times New Roman"/>
                <a:cs typeface="Times New Roman"/>
              </a:rPr>
              <a:t>Inserting	</a:t>
            </a:r>
            <a:r>
              <a:rPr sz="3200" spc="190" dirty="0">
                <a:solidFill>
                  <a:srgbClr val="1FC8F8"/>
                </a:solidFill>
                <a:latin typeface="Times New Roman"/>
                <a:cs typeface="Times New Roman"/>
              </a:rPr>
              <a:t>an</a:t>
            </a:r>
            <a:r>
              <a:rPr sz="3200" spc="-14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3200" spc="160" dirty="0">
                <a:solidFill>
                  <a:srgbClr val="1FC8F8"/>
                </a:solidFill>
                <a:latin typeface="Times New Roman"/>
                <a:cs typeface="Times New Roman"/>
              </a:rPr>
              <a:t>element</a:t>
            </a:r>
            <a:r>
              <a:rPr sz="3200" spc="-8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3200" spc="135" dirty="0">
                <a:solidFill>
                  <a:srgbClr val="1FC8F8"/>
                </a:solidFill>
                <a:latin typeface="Times New Roman"/>
                <a:cs typeface="Times New Roman"/>
              </a:rPr>
              <a:t>in</a:t>
            </a:r>
            <a:r>
              <a:rPr sz="3200" spc="-14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3200" spc="114" dirty="0">
                <a:solidFill>
                  <a:srgbClr val="1FC8F8"/>
                </a:solidFill>
                <a:latin typeface="Times New Roman"/>
                <a:cs typeface="Times New Roman"/>
              </a:rPr>
              <a:t>a</a:t>
            </a:r>
            <a:r>
              <a:rPr sz="3200" spc="-7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3200" spc="80" dirty="0">
                <a:solidFill>
                  <a:srgbClr val="1FC8F8"/>
                </a:solidFill>
                <a:latin typeface="Times New Roman"/>
                <a:cs typeface="Times New Roman"/>
              </a:rPr>
              <a:t>list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287020" algn="l"/>
              </a:tabLst>
            </a:pPr>
            <a:r>
              <a:rPr sz="3200" spc="110" dirty="0">
                <a:solidFill>
                  <a:srgbClr val="1FC8F8"/>
                </a:solidFill>
                <a:latin typeface="Times New Roman"/>
                <a:cs typeface="Times New Roman"/>
              </a:rPr>
              <a:t>Deleting</a:t>
            </a:r>
            <a:r>
              <a:rPr sz="3200" spc="-114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3200" spc="190" dirty="0">
                <a:solidFill>
                  <a:srgbClr val="1FC8F8"/>
                </a:solidFill>
                <a:latin typeface="Times New Roman"/>
                <a:cs typeface="Times New Roman"/>
              </a:rPr>
              <a:t>an</a:t>
            </a:r>
            <a:r>
              <a:rPr sz="3200" spc="-15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3200" spc="160" dirty="0">
                <a:solidFill>
                  <a:srgbClr val="1FC8F8"/>
                </a:solidFill>
                <a:latin typeface="Times New Roman"/>
                <a:cs typeface="Times New Roman"/>
              </a:rPr>
              <a:t>element</a:t>
            </a:r>
            <a:r>
              <a:rPr sz="3200" spc="-10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3200" spc="114" dirty="0">
                <a:solidFill>
                  <a:srgbClr val="1FC8F8"/>
                </a:solidFill>
                <a:latin typeface="Times New Roman"/>
                <a:cs typeface="Times New Roman"/>
              </a:rPr>
              <a:t>from</a:t>
            </a:r>
            <a:r>
              <a:rPr sz="3200" spc="-15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3200" spc="114" dirty="0">
                <a:solidFill>
                  <a:srgbClr val="1FC8F8"/>
                </a:solidFill>
                <a:latin typeface="Times New Roman"/>
                <a:cs typeface="Times New Roman"/>
              </a:rPr>
              <a:t>a</a:t>
            </a:r>
            <a:r>
              <a:rPr sz="3200" spc="-9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3200" spc="80" dirty="0">
                <a:solidFill>
                  <a:srgbClr val="1FC8F8"/>
                </a:solidFill>
                <a:latin typeface="Times New Roman"/>
                <a:cs typeface="Times New Roman"/>
              </a:rPr>
              <a:t>list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765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287020" algn="l"/>
              </a:tabLst>
            </a:pPr>
            <a:r>
              <a:rPr sz="3200" spc="85" dirty="0">
                <a:solidFill>
                  <a:srgbClr val="1FC8F8"/>
                </a:solidFill>
                <a:latin typeface="Times New Roman"/>
                <a:cs typeface="Times New Roman"/>
              </a:rPr>
              <a:t>Searching </a:t>
            </a:r>
            <a:r>
              <a:rPr sz="3200" spc="114" dirty="0">
                <a:solidFill>
                  <a:srgbClr val="1FC8F8"/>
                </a:solidFill>
                <a:latin typeface="Times New Roman"/>
                <a:cs typeface="Times New Roman"/>
              </a:rPr>
              <a:t>a</a:t>
            </a:r>
            <a:r>
              <a:rPr sz="3200" spc="-325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3200" spc="80" dirty="0">
                <a:solidFill>
                  <a:srgbClr val="1FC8F8"/>
                </a:solidFill>
                <a:latin typeface="Times New Roman"/>
                <a:cs typeface="Times New Roman"/>
              </a:rPr>
              <a:t>list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287020" algn="l"/>
              </a:tabLst>
            </a:pPr>
            <a:r>
              <a:rPr sz="3200" spc="50" dirty="0">
                <a:solidFill>
                  <a:srgbClr val="1FC8F8"/>
                </a:solidFill>
                <a:latin typeface="Times New Roman"/>
                <a:cs typeface="Times New Roman"/>
              </a:rPr>
              <a:t>Reversing </a:t>
            </a:r>
            <a:r>
              <a:rPr sz="3200" spc="114" dirty="0">
                <a:solidFill>
                  <a:srgbClr val="1FC8F8"/>
                </a:solidFill>
                <a:latin typeface="Times New Roman"/>
                <a:cs typeface="Times New Roman"/>
              </a:rPr>
              <a:t>a</a:t>
            </a:r>
            <a:r>
              <a:rPr sz="3200" spc="-310" dirty="0">
                <a:solidFill>
                  <a:srgbClr val="1FC8F8"/>
                </a:solidFill>
                <a:latin typeface="Times New Roman"/>
                <a:cs typeface="Times New Roman"/>
              </a:rPr>
              <a:t> </a:t>
            </a:r>
            <a:r>
              <a:rPr sz="3200" spc="80" dirty="0">
                <a:solidFill>
                  <a:srgbClr val="1FC8F8"/>
                </a:solidFill>
                <a:latin typeface="Times New Roman"/>
                <a:cs typeface="Times New Roman"/>
              </a:rPr>
              <a:t>list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555701"/>
            <a:ext cx="409003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Creating </a:t>
            </a:r>
            <a:r>
              <a:rPr dirty="0"/>
              <a:t>a</a:t>
            </a:r>
            <a:r>
              <a:rPr spc="-100" dirty="0"/>
              <a:t> </a:t>
            </a:r>
            <a:r>
              <a:rPr spc="-5" dirty="0"/>
              <a:t>node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23615" y="2845434"/>
            <a:ext cx="4133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0" dirty="0">
                <a:solidFill>
                  <a:srgbClr val="FF0000"/>
                </a:solidFill>
                <a:latin typeface="Times New Roman"/>
                <a:cs typeface="Times New Roman"/>
              </a:rPr>
              <a:t>//</a:t>
            </a:r>
            <a:r>
              <a:rPr sz="24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80" dirty="0">
                <a:solidFill>
                  <a:srgbClr val="FF0000"/>
                </a:solidFill>
                <a:latin typeface="Times New Roman"/>
                <a:cs typeface="Times New Roman"/>
              </a:rPr>
              <a:t>simple</a:t>
            </a:r>
            <a:r>
              <a:rPr sz="24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srgbClr val="FF0000"/>
                </a:solidFill>
                <a:latin typeface="Times New Roman"/>
                <a:cs typeface="Times New Roman"/>
              </a:rPr>
              <a:t>node</a:t>
            </a:r>
            <a:r>
              <a:rPr sz="24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80" dirty="0">
                <a:solidFill>
                  <a:srgbClr val="FF0000"/>
                </a:solidFill>
                <a:latin typeface="Times New Roman"/>
                <a:cs typeface="Times New Roman"/>
              </a:rPr>
              <a:t>linked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55" dirty="0">
                <a:solidFill>
                  <a:srgbClr val="FF0000"/>
                </a:solidFill>
                <a:latin typeface="Times New Roman"/>
                <a:cs typeface="Times New Roman"/>
              </a:rPr>
              <a:t>list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319" y="2394331"/>
            <a:ext cx="2164715" cy="20497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434"/>
              </a:spcBef>
            </a:pPr>
            <a:r>
              <a:rPr sz="2400" spc="120" dirty="0">
                <a:solidFill>
                  <a:srgbClr val="0A5294"/>
                </a:solidFill>
                <a:latin typeface="Times New Roman"/>
                <a:cs typeface="Times New Roman"/>
              </a:rPr>
              <a:t>struct</a:t>
            </a:r>
            <a:r>
              <a:rPr sz="2400" spc="-6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0A5294"/>
                </a:solidFill>
                <a:latin typeface="Times New Roman"/>
                <a:cs typeface="Times New Roman"/>
              </a:rPr>
              <a:t>node{</a:t>
            </a:r>
            <a:endParaRPr sz="2400">
              <a:latin typeface="Times New Roman"/>
              <a:cs typeface="Times New Roman"/>
            </a:endParaRPr>
          </a:p>
          <a:p>
            <a:pPr marL="704850" marR="5080">
              <a:lnSpc>
                <a:spcPct val="110000"/>
              </a:lnSpc>
              <a:spcBef>
                <a:spcPts val="45"/>
              </a:spcBef>
            </a:pPr>
            <a:r>
              <a:rPr sz="2400" spc="125" dirty="0">
                <a:solidFill>
                  <a:srgbClr val="0A5294"/>
                </a:solidFill>
                <a:latin typeface="Times New Roman"/>
                <a:cs typeface="Times New Roman"/>
              </a:rPr>
              <a:t>int </a:t>
            </a:r>
            <a:r>
              <a:rPr sz="2400" spc="85" dirty="0">
                <a:solidFill>
                  <a:srgbClr val="0A5294"/>
                </a:solidFill>
                <a:latin typeface="Times New Roman"/>
                <a:cs typeface="Times New Roman"/>
              </a:rPr>
              <a:t>data;  </a:t>
            </a:r>
            <a:r>
              <a:rPr sz="2400" spc="140" dirty="0">
                <a:solidFill>
                  <a:srgbClr val="0A5294"/>
                </a:solidFill>
                <a:latin typeface="Times New Roman"/>
                <a:cs typeface="Times New Roman"/>
              </a:rPr>
              <a:t>n</a:t>
            </a:r>
            <a:r>
              <a:rPr sz="2400" spc="135" dirty="0">
                <a:solidFill>
                  <a:srgbClr val="0A5294"/>
                </a:solidFill>
                <a:latin typeface="Times New Roman"/>
                <a:cs typeface="Times New Roman"/>
              </a:rPr>
              <a:t>o</a:t>
            </a:r>
            <a:r>
              <a:rPr sz="2400" spc="50" dirty="0">
                <a:solidFill>
                  <a:srgbClr val="0A5294"/>
                </a:solidFill>
                <a:latin typeface="Times New Roman"/>
                <a:cs typeface="Times New Roman"/>
              </a:rPr>
              <a:t>de*next;</a:t>
            </a:r>
            <a:endParaRPr sz="2400">
              <a:latin typeface="Times New Roman"/>
              <a:cs typeface="Times New Roman"/>
            </a:endParaRPr>
          </a:p>
          <a:p>
            <a:pPr marL="323215">
              <a:lnSpc>
                <a:spcPct val="100000"/>
              </a:lnSpc>
              <a:spcBef>
                <a:spcPts val="290"/>
              </a:spcBef>
            </a:pPr>
            <a:r>
              <a:rPr sz="2400" spc="10" dirty="0">
                <a:solidFill>
                  <a:srgbClr val="0A5294"/>
                </a:solidFill>
                <a:latin typeface="Times New Roman"/>
                <a:cs typeface="Times New Roman"/>
              </a:rPr>
              <a:t>}*start;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spc="40" dirty="0">
                <a:solidFill>
                  <a:srgbClr val="0A5294"/>
                </a:solidFill>
                <a:latin typeface="Times New Roman"/>
                <a:cs typeface="Times New Roman"/>
              </a:rPr>
              <a:t>start=NULL</a:t>
            </a:r>
            <a:r>
              <a:rPr sz="2400" spc="-4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0A5294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2946" y="3613504"/>
            <a:ext cx="4509135" cy="8305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  <a:tabLst>
                <a:tab pos="1001394" algn="l"/>
              </a:tabLst>
            </a:pPr>
            <a:r>
              <a:rPr sz="2400" spc="170" dirty="0">
                <a:solidFill>
                  <a:srgbClr val="FF0000"/>
                </a:solidFill>
                <a:latin typeface="Times New Roman"/>
                <a:cs typeface="Times New Roman"/>
              </a:rPr>
              <a:t>//start	</a:t>
            </a:r>
            <a:r>
              <a:rPr sz="2400" spc="110" dirty="0">
                <a:solidFill>
                  <a:srgbClr val="FF0000"/>
                </a:solidFill>
                <a:latin typeface="Times New Roman"/>
                <a:cs typeface="Times New Roman"/>
              </a:rPr>
              <a:t>points</a:t>
            </a:r>
            <a:r>
              <a:rPr sz="2400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srgbClr val="FF0000"/>
                </a:solidFill>
                <a:latin typeface="Times New Roman"/>
                <a:cs typeface="Times New Roman"/>
              </a:rPr>
              <a:t>at</a:t>
            </a:r>
            <a:r>
              <a:rPr sz="24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4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FF0000"/>
                </a:solidFill>
                <a:latin typeface="Times New Roman"/>
                <a:cs typeface="Times New Roman"/>
              </a:rPr>
              <a:t>first</a:t>
            </a:r>
            <a:r>
              <a:rPr sz="24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srgbClr val="FF0000"/>
                </a:solidFill>
                <a:latin typeface="Times New Roman"/>
                <a:cs typeface="Times New Roman"/>
              </a:rPr>
              <a:t>node</a:t>
            </a:r>
            <a:endParaRPr sz="24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  <a:spcBef>
                <a:spcPts val="285"/>
              </a:spcBef>
            </a:pPr>
            <a:r>
              <a:rPr sz="2400" spc="70" dirty="0">
                <a:solidFill>
                  <a:srgbClr val="FF0000"/>
                </a:solidFill>
                <a:latin typeface="Times New Roman"/>
                <a:cs typeface="Times New Roman"/>
              </a:rPr>
              <a:t>initialised </a:t>
            </a:r>
            <a:r>
              <a:rPr sz="2400" spc="120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2400" spc="-45" dirty="0">
                <a:solidFill>
                  <a:srgbClr val="FF0000"/>
                </a:solidFill>
                <a:latin typeface="Times New Roman"/>
                <a:cs typeface="Times New Roman"/>
              </a:rPr>
              <a:t>NULL </a:t>
            </a:r>
            <a:r>
              <a:rPr sz="2400" spc="130" dirty="0">
                <a:solidFill>
                  <a:srgbClr val="FF0000"/>
                </a:solidFill>
                <a:latin typeface="Times New Roman"/>
                <a:cs typeface="Times New Roman"/>
              </a:rPr>
              <a:t>at</a:t>
            </a:r>
            <a:r>
              <a:rPr sz="2400" spc="-4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FF0000"/>
                </a:solidFill>
                <a:latin typeface="Times New Roman"/>
                <a:cs typeface="Times New Roman"/>
              </a:rPr>
              <a:t>beginning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6523" y="723645"/>
            <a:ext cx="6305550" cy="429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60" dirty="0">
                <a:solidFill>
                  <a:srgbClr val="0A5294"/>
                </a:solidFill>
                <a:latin typeface="Times New Roman"/>
                <a:cs typeface="Times New Roman"/>
              </a:rPr>
              <a:t>node* </a:t>
            </a:r>
            <a:r>
              <a:rPr sz="2000" spc="70" dirty="0">
                <a:solidFill>
                  <a:srgbClr val="0A5294"/>
                </a:solidFill>
                <a:latin typeface="Times New Roman"/>
                <a:cs typeface="Times New Roman"/>
              </a:rPr>
              <a:t>create( </a:t>
            </a:r>
            <a:r>
              <a:rPr sz="2000" spc="105" dirty="0">
                <a:solidFill>
                  <a:srgbClr val="0A5294"/>
                </a:solidFill>
                <a:latin typeface="Times New Roman"/>
                <a:cs typeface="Times New Roman"/>
              </a:rPr>
              <a:t>int </a:t>
            </a:r>
            <a:r>
              <a:rPr sz="2000" spc="135" dirty="0">
                <a:solidFill>
                  <a:srgbClr val="0A5294"/>
                </a:solidFill>
                <a:latin typeface="Times New Roman"/>
                <a:cs typeface="Times New Roman"/>
              </a:rPr>
              <a:t>num) </a:t>
            </a:r>
            <a:r>
              <a:rPr sz="2000" spc="105" dirty="0">
                <a:solidFill>
                  <a:srgbClr val="FF0000"/>
                </a:solidFill>
                <a:latin typeface="Times New Roman"/>
                <a:cs typeface="Times New Roman"/>
              </a:rPr>
              <a:t>//say 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num=1 </a:t>
            </a:r>
            <a:r>
              <a:rPr sz="2000" spc="15" dirty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sz="2000" spc="75" dirty="0">
                <a:solidFill>
                  <a:srgbClr val="FF0000"/>
                </a:solidFill>
                <a:latin typeface="Times New Roman"/>
                <a:cs typeface="Times New Roman"/>
              </a:rPr>
              <a:t>passed from </a:t>
            </a:r>
            <a:r>
              <a:rPr sz="2000" spc="100" dirty="0">
                <a:solidFill>
                  <a:srgbClr val="FF0000"/>
                </a:solidFill>
                <a:latin typeface="Times New Roman"/>
                <a:cs typeface="Times New Roman"/>
              </a:rPr>
              <a:t>main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000">
              <a:latin typeface="Times New Roman"/>
              <a:cs typeface="Times New Roman"/>
            </a:endParaRPr>
          </a:p>
          <a:p>
            <a:pPr marL="265430">
              <a:lnSpc>
                <a:spcPct val="100000"/>
              </a:lnSpc>
            </a:pPr>
            <a:r>
              <a:rPr sz="2000" spc="65" dirty="0">
                <a:solidFill>
                  <a:srgbClr val="0A5294"/>
                </a:solidFill>
                <a:latin typeface="Times New Roman"/>
                <a:cs typeface="Times New Roman"/>
              </a:rPr>
              <a:t>node*ptr;</a:t>
            </a:r>
            <a:endParaRPr sz="2000">
              <a:latin typeface="Times New Roman"/>
              <a:cs typeface="Times New Roman"/>
            </a:endParaRPr>
          </a:p>
          <a:p>
            <a:pPr marL="710565" marR="627380" indent="-448309">
              <a:lnSpc>
                <a:spcPct val="100000"/>
              </a:lnSpc>
              <a:tabLst>
                <a:tab pos="2115820" algn="l"/>
              </a:tabLst>
            </a:pPr>
            <a:r>
              <a:rPr sz="2000" spc="80" dirty="0">
                <a:solidFill>
                  <a:srgbClr val="0A5294"/>
                </a:solidFill>
                <a:latin typeface="Times New Roman"/>
                <a:cs typeface="Times New Roman"/>
              </a:rPr>
              <a:t>ptr=</a:t>
            </a:r>
            <a:r>
              <a:rPr sz="2000" spc="1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00AF50"/>
                </a:solidFill>
                <a:latin typeface="Times New Roman"/>
                <a:cs typeface="Times New Roman"/>
              </a:rPr>
              <a:t>new</a:t>
            </a:r>
            <a:r>
              <a:rPr sz="2000" spc="4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0A5294"/>
                </a:solidFill>
                <a:latin typeface="Times New Roman"/>
                <a:cs typeface="Times New Roman"/>
              </a:rPr>
              <a:t>node;	</a:t>
            </a:r>
            <a:r>
              <a:rPr sz="2000" spc="135" dirty="0">
                <a:solidFill>
                  <a:srgbClr val="FF0000"/>
                </a:solidFill>
                <a:latin typeface="Times New Roman"/>
                <a:cs typeface="Times New Roman"/>
              </a:rPr>
              <a:t>//memory</a:t>
            </a:r>
            <a:r>
              <a:rPr sz="2000" spc="-3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FF0000"/>
                </a:solidFill>
                <a:latin typeface="Times New Roman"/>
                <a:cs typeface="Times New Roman"/>
              </a:rPr>
              <a:t>allocated </a:t>
            </a: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dynamically  </a:t>
            </a:r>
            <a:r>
              <a:rPr sz="2000" spc="20" dirty="0">
                <a:solidFill>
                  <a:srgbClr val="0A5294"/>
                </a:solidFill>
                <a:latin typeface="Times New Roman"/>
                <a:cs typeface="Times New Roman"/>
              </a:rPr>
              <a:t>if(ptr==NULL)</a:t>
            </a:r>
            <a:endParaRPr sz="2000">
              <a:latin typeface="Times New Roman"/>
              <a:cs typeface="Times New Roman"/>
            </a:endParaRPr>
          </a:p>
          <a:p>
            <a:pPr marL="901065">
              <a:lnSpc>
                <a:spcPct val="100000"/>
              </a:lnSpc>
            </a:pPr>
            <a:r>
              <a:rPr sz="2000" spc="-55" dirty="0">
                <a:solidFill>
                  <a:srgbClr val="C00000"/>
                </a:solidFill>
                <a:latin typeface="Times New Roman"/>
                <a:cs typeface="Times New Roman"/>
              </a:rPr>
              <a:t>‘OVERFLOW’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250" dirty="0">
                <a:solidFill>
                  <a:srgbClr val="FF0000"/>
                </a:solidFill>
                <a:latin typeface="Times New Roman"/>
                <a:cs typeface="Times New Roman"/>
              </a:rPr>
              <a:t>//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120" dirty="0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sz="20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95" dirty="0">
                <a:solidFill>
                  <a:srgbClr val="FF0000"/>
                </a:solidFill>
                <a:latin typeface="Times New Roman"/>
                <a:cs typeface="Times New Roman"/>
              </a:rPr>
              <a:t>memory</a:t>
            </a:r>
            <a:r>
              <a:rPr sz="20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FF0000"/>
                </a:solidFill>
                <a:latin typeface="Times New Roman"/>
                <a:cs typeface="Times New Roman"/>
              </a:rPr>
              <a:t>available</a:t>
            </a:r>
            <a:endParaRPr sz="2000">
              <a:latin typeface="Times New Roman"/>
              <a:cs typeface="Times New Roman"/>
            </a:endParaRPr>
          </a:p>
          <a:p>
            <a:pPr marL="704850" marR="4537075" indent="316865">
              <a:lnSpc>
                <a:spcPct val="100000"/>
              </a:lnSpc>
            </a:pPr>
            <a:r>
              <a:rPr sz="2000" spc="-10" dirty="0">
                <a:solidFill>
                  <a:srgbClr val="0A5294"/>
                </a:solidFill>
                <a:latin typeface="Times New Roman"/>
                <a:cs typeface="Times New Roman"/>
              </a:rPr>
              <a:t>exit(1);  </a:t>
            </a:r>
            <a:r>
              <a:rPr sz="2000" spc="45" dirty="0">
                <a:solidFill>
                  <a:srgbClr val="0A5294"/>
                </a:solidFill>
                <a:latin typeface="Times New Roman"/>
                <a:cs typeface="Times New Roman"/>
              </a:rPr>
              <a:t>else</a:t>
            </a:r>
            <a:endParaRPr sz="2000">
              <a:latin typeface="Times New Roman"/>
              <a:cs typeface="Times New Roman"/>
            </a:endParaRPr>
          </a:p>
          <a:p>
            <a:pPr marL="710565">
              <a:lnSpc>
                <a:spcPct val="100000"/>
              </a:lnSpc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000">
              <a:latin typeface="Times New Roman"/>
              <a:cs typeface="Times New Roman"/>
            </a:endParaRPr>
          </a:p>
          <a:p>
            <a:pPr marL="960755" marR="3425825">
              <a:lnSpc>
                <a:spcPct val="100000"/>
              </a:lnSpc>
            </a:pPr>
            <a:r>
              <a:rPr sz="2000" spc="85" dirty="0">
                <a:solidFill>
                  <a:srgbClr val="0A5294"/>
                </a:solidFill>
                <a:latin typeface="Times New Roman"/>
                <a:cs typeface="Times New Roman"/>
              </a:rPr>
              <a:t>ptr-&gt;data=num;  </a:t>
            </a:r>
            <a:r>
              <a:rPr sz="2000" spc="110" dirty="0">
                <a:solidFill>
                  <a:srgbClr val="0A5294"/>
                </a:solidFill>
                <a:latin typeface="Times New Roman"/>
                <a:cs typeface="Times New Roman"/>
              </a:rPr>
              <a:t>p</a:t>
            </a:r>
            <a:r>
              <a:rPr sz="2000" spc="120" dirty="0">
                <a:solidFill>
                  <a:srgbClr val="0A5294"/>
                </a:solidFill>
                <a:latin typeface="Times New Roman"/>
                <a:cs typeface="Times New Roman"/>
              </a:rPr>
              <a:t>tr</a:t>
            </a:r>
            <a:r>
              <a:rPr sz="2000" spc="50" dirty="0">
                <a:solidFill>
                  <a:srgbClr val="0A5294"/>
                </a:solidFill>
                <a:latin typeface="Times New Roman"/>
                <a:cs typeface="Times New Roman"/>
              </a:rPr>
              <a:t>-</a:t>
            </a:r>
            <a:r>
              <a:rPr sz="2000" spc="75" dirty="0">
                <a:solidFill>
                  <a:srgbClr val="0A5294"/>
                </a:solidFill>
                <a:latin typeface="Times New Roman"/>
                <a:cs typeface="Times New Roman"/>
              </a:rPr>
              <a:t>&gt;</a:t>
            </a:r>
            <a:r>
              <a:rPr sz="2000" spc="55" dirty="0">
                <a:solidFill>
                  <a:srgbClr val="0A5294"/>
                </a:solidFill>
                <a:latin typeface="Times New Roman"/>
                <a:cs typeface="Times New Roman"/>
              </a:rPr>
              <a:t>n</a:t>
            </a:r>
            <a:r>
              <a:rPr sz="2000" spc="35" dirty="0">
                <a:solidFill>
                  <a:srgbClr val="0A5294"/>
                </a:solidFill>
                <a:latin typeface="Times New Roman"/>
                <a:cs typeface="Times New Roman"/>
              </a:rPr>
              <a:t>ext</a:t>
            </a:r>
            <a:r>
              <a:rPr sz="2000" spc="40" dirty="0">
                <a:solidFill>
                  <a:srgbClr val="0A5294"/>
                </a:solidFill>
                <a:latin typeface="Times New Roman"/>
                <a:cs typeface="Times New Roman"/>
              </a:rPr>
              <a:t>=</a:t>
            </a:r>
            <a:r>
              <a:rPr sz="2000" spc="50" dirty="0">
                <a:solidFill>
                  <a:srgbClr val="0A5294"/>
                </a:solidFill>
                <a:latin typeface="Times New Roman"/>
                <a:cs typeface="Times New Roman"/>
              </a:rPr>
              <a:t>N</a:t>
            </a:r>
            <a:r>
              <a:rPr sz="2000" spc="40" dirty="0">
                <a:solidFill>
                  <a:srgbClr val="0A5294"/>
                </a:solidFill>
                <a:latin typeface="Times New Roman"/>
                <a:cs typeface="Times New Roman"/>
              </a:rPr>
              <a:t>U</a:t>
            </a:r>
            <a:r>
              <a:rPr sz="2000" spc="-70" dirty="0">
                <a:solidFill>
                  <a:srgbClr val="0A5294"/>
                </a:solidFill>
                <a:latin typeface="Times New Roman"/>
                <a:cs typeface="Times New Roman"/>
              </a:rPr>
              <a:t>LL;  </a:t>
            </a:r>
            <a:r>
              <a:rPr sz="2000" spc="114" dirty="0">
                <a:solidFill>
                  <a:srgbClr val="0A5294"/>
                </a:solidFill>
                <a:latin typeface="Times New Roman"/>
                <a:cs typeface="Times New Roman"/>
              </a:rPr>
              <a:t>return</a:t>
            </a:r>
            <a:r>
              <a:rPr sz="2000" spc="-9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0A5294"/>
                </a:solidFill>
                <a:latin typeface="Times New Roman"/>
                <a:cs typeface="Times New Roman"/>
              </a:rPr>
              <a:t>ptr;</a:t>
            </a:r>
            <a:endParaRPr sz="2000">
              <a:latin typeface="Times New Roman"/>
              <a:cs typeface="Times New Roman"/>
            </a:endParaRPr>
          </a:p>
          <a:p>
            <a:pPr marL="710565">
              <a:lnSpc>
                <a:spcPct val="100000"/>
              </a:lnSpc>
              <a:spcBef>
                <a:spcPts val="5"/>
              </a:spcBef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000">
              <a:latin typeface="Times New Roman"/>
              <a:cs typeface="Times New Roman"/>
            </a:endParaRPr>
          </a:p>
          <a:p>
            <a:pPr marL="74930">
              <a:lnSpc>
                <a:spcPct val="100000"/>
              </a:lnSpc>
            </a:pPr>
            <a:r>
              <a:rPr sz="2000" spc="-260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4876800"/>
            <a:ext cx="9144000" cy="1981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6"/>
              <a:ext cx="9144000" cy="1027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0007" y="0"/>
              <a:ext cx="4743992" cy="600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499313"/>
            <a:ext cx="64617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5" dirty="0"/>
              <a:t>To </a:t>
            </a:r>
            <a:r>
              <a:rPr sz="4400" dirty="0"/>
              <a:t>be </a:t>
            </a:r>
            <a:r>
              <a:rPr sz="4400" spc="-5" dirty="0"/>
              <a:t>called </a:t>
            </a:r>
            <a:r>
              <a:rPr sz="4400" spc="-25" dirty="0"/>
              <a:t>from </a:t>
            </a:r>
            <a:r>
              <a:rPr sz="4400" dirty="0"/>
              <a:t>main()</a:t>
            </a:r>
            <a:r>
              <a:rPr sz="4400" spc="155" dirty="0"/>
              <a:t> </a:t>
            </a:r>
            <a:r>
              <a:rPr sz="4400" spc="5" dirty="0"/>
              <a:t>as:-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1855977" y="1868398"/>
            <a:ext cx="2940685" cy="33553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725"/>
              </a:spcBef>
            </a:pPr>
            <a:r>
              <a:rPr sz="2600" spc="45" dirty="0">
                <a:solidFill>
                  <a:srgbClr val="0A5294"/>
                </a:solidFill>
                <a:latin typeface="Times New Roman"/>
                <a:cs typeface="Times New Roman"/>
              </a:rPr>
              <a:t>void</a:t>
            </a:r>
            <a:r>
              <a:rPr sz="2600" spc="-25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0A5294"/>
                </a:solidFill>
                <a:latin typeface="Times New Roman"/>
                <a:cs typeface="Times New Roman"/>
              </a:rPr>
              <a:t>main()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spc="-335" dirty="0">
                <a:solidFill>
                  <a:srgbClr val="0A5294"/>
                </a:solidFill>
                <a:latin typeface="Times New Roman"/>
                <a:cs typeface="Times New Roman"/>
              </a:rPr>
              <a:t>{</a:t>
            </a:r>
            <a:endParaRPr sz="2600">
              <a:latin typeface="Times New Roman"/>
              <a:cs typeface="Times New Roman"/>
            </a:endParaRPr>
          </a:p>
          <a:p>
            <a:pPr marL="498475" marR="923290" indent="8890">
              <a:lnSpc>
                <a:spcPct val="120000"/>
              </a:lnSpc>
            </a:pPr>
            <a:r>
              <a:rPr sz="2600" spc="75" dirty="0">
                <a:solidFill>
                  <a:srgbClr val="0A5294"/>
                </a:solidFill>
                <a:latin typeface="Times New Roman"/>
                <a:cs typeface="Times New Roman"/>
              </a:rPr>
              <a:t>node* </a:t>
            </a:r>
            <a:r>
              <a:rPr sz="2600" spc="105" dirty="0">
                <a:solidFill>
                  <a:srgbClr val="0A5294"/>
                </a:solidFill>
                <a:latin typeface="Times New Roman"/>
                <a:cs typeface="Times New Roman"/>
              </a:rPr>
              <a:t>ptr;  </a:t>
            </a:r>
            <a:r>
              <a:rPr sz="2600" spc="135" dirty="0">
                <a:solidFill>
                  <a:srgbClr val="0A5294"/>
                </a:solidFill>
                <a:latin typeface="Times New Roman"/>
                <a:cs typeface="Times New Roman"/>
              </a:rPr>
              <a:t>int </a:t>
            </a:r>
            <a:r>
              <a:rPr sz="2600" spc="95" dirty="0">
                <a:solidFill>
                  <a:srgbClr val="0A5294"/>
                </a:solidFill>
                <a:latin typeface="Times New Roman"/>
                <a:cs typeface="Times New Roman"/>
              </a:rPr>
              <a:t>data;  </a:t>
            </a:r>
            <a:r>
              <a:rPr sz="2600" spc="75" dirty="0">
                <a:solidFill>
                  <a:srgbClr val="0A5294"/>
                </a:solidFill>
                <a:latin typeface="Times New Roman"/>
                <a:cs typeface="Times New Roman"/>
              </a:rPr>
              <a:t>ci</a:t>
            </a:r>
            <a:r>
              <a:rPr sz="2600" spc="100" dirty="0">
                <a:solidFill>
                  <a:srgbClr val="0A5294"/>
                </a:solidFill>
                <a:latin typeface="Times New Roman"/>
                <a:cs typeface="Times New Roman"/>
              </a:rPr>
              <a:t>n</a:t>
            </a:r>
            <a:r>
              <a:rPr sz="2600" spc="65" dirty="0">
                <a:solidFill>
                  <a:srgbClr val="0A5294"/>
                </a:solidFill>
                <a:latin typeface="Times New Roman"/>
                <a:cs typeface="Times New Roman"/>
              </a:rPr>
              <a:t>&gt;&gt;data;</a:t>
            </a:r>
            <a:endParaRPr sz="2600">
              <a:latin typeface="Times New Roman"/>
              <a:cs typeface="Times New Roman"/>
            </a:endParaRPr>
          </a:p>
          <a:p>
            <a:pPr marL="502920">
              <a:lnSpc>
                <a:spcPct val="100000"/>
              </a:lnSpc>
              <a:spcBef>
                <a:spcPts val="625"/>
              </a:spcBef>
            </a:pPr>
            <a:r>
              <a:rPr sz="2600" spc="100" dirty="0">
                <a:solidFill>
                  <a:srgbClr val="0A5294"/>
                </a:solidFill>
                <a:latin typeface="Times New Roman"/>
                <a:cs typeface="Times New Roman"/>
              </a:rPr>
              <a:t>ptr=create(data);</a:t>
            </a:r>
            <a:endParaRPr sz="2600">
              <a:latin typeface="Times New Roman"/>
              <a:cs typeface="Times New Roman"/>
            </a:endParaRPr>
          </a:p>
          <a:p>
            <a:pPr marL="177165">
              <a:lnSpc>
                <a:spcPct val="100000"/>
              </a:lnSpc>
              <a:spcBef>
                <a:spcPts val="625"/>
              </a:spcBef>
            </a:pPr>
            <a:r>
              <a:rPr sz="2600" spc="-335" dirty="0">
                <a:solidFill>
                  <a:srgbClr val="0A5294"/>
                </a:solidFill>
                <a:latin typeface="Times New Roman"/>
                <a:cs typeface="Times New Roman"/>
              </a:rPr>
              <a:t>}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SACHIN KHARADE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2313</Words>
  <Application>Microsoft Office PowerPoint</Application>
  <PresentationFormat>On-screen Show (4:3)</PresentationFormat>
  <Paragraphs>618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What are Linked Lists</vt:lpstr>
      <vt:lpstr>Arrays Vs Linked Lists</vt:lpstr>
      <vt:lpstr>Types of lists</vt:lpstr>
      <vt:lpstr>Singly Linked List</vt:lpstr>
      <vt:lpstr>Schematic representation</vt:lpstr>
      <vt:lpstr>Basic Operations on a list</vt:lpstr>
      <vt:lpstr>Creating a node</vt:lpstr>
      <vt:lpstr>PowerPoint Presentation</vt:lpstr>
      <vt:lpstr>To be called from main() as:-</vt:lpstr>
      <vt:lpstr>Inserting the node in a SLL</vt:lpstr>
      <vt:lpstr>Insertion at the beginning</vt:lpstr>
      <vt:lpstr>PowerPoint Presentation</vt:lpstr>
      <vt:lpstr>PowerPoint Presentation</vt:lpstr>
      <vt:lpstr>PowerPoint Presentation</vt:lpstr>
      <vt:lpstr>PowerPoint Presentation</vt:lpstr>
      <vt:lpstr>Inserting after an element</vt:lpstr>
      <vt:lpstr>PowerPoint Presentation</vt:lpstr>
      <vt:lpstr>PowerPoint Presentation</vt:lpstr>
      <vt:lpstr>Deleting a node in SLL</vt:lpstr>
      <vt:lpstr>Deleting the first node</vt:lpstr>
      <vt:lpstr>PowerPoint Presentation</vt:lpstr>
      <vt:lpstr>Deleting the last node</vt:lpstr>
      <vt:lpstr>PowerPoint Presentation</vt:lpstr>
      <vt:lpstr>Deleting a particular node</vt:lpstr>
      <vt:lpstr>PowerPoint Presentation</vt:lpstr>
      <vt:lpstr>Searching a SLL</vt:lpstr>
      <vt:lpstr>In linear search each node is traversed till the data in</vt:lpstr>
      <vt:lpstr>Reversing a linked list</vt:lpstr>
      <vt:lpstr>PowerPoint Presentation</vt:lpstr>
      <vt:lpstr>Code</vt:lpstr>
      <vt:lpstr>COMPLEXITY OF VARIOUS OPERATIONS  IN ARRAYS AND  SLL</vt:lpstr>
      <vt:lpstr>Doubly Linked List</vt:lpstr>
      <vt:lpstr>NODE</vt:lpstr>
      <vt:lpstr>DLL’s compared to SLL’s</vt:lpstr>
      <vt:lpstr>Structure of DLL</vt:lpstr>
      <vt:lpstr>Inserting at beginning</vt:lpstr>
      <vt:lpstr>PowerPoint Presentation</vt:lpstr>
      <vt:lpstr>Inserting at the end</vt:lpstr>
      <vt:lpstr>PowerPoint Presentation</vt:lpstr>
      <vt:lpstr>Inserting after a node</vt:lpstr>
      <vt:lpstr>PowerPoint Presentation</vt:lpstr>
      <vt:lpstr>Deleting a node</vt:lpstr>
      <vt:lpstr>PowerPoint Presentation</vt:lpstr>
      <vt:lpstr>APPLICATIONS OF LINKED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Polynomials</vt:lpstr>
      <vt:lpstr>PowerPoint Presentation</vt:lpstr>
      <vt:lpstr>PowerPoint Presentation</vt:lpstr>
      <vt:lpstr>Adding Polynomials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Linked Lists</dc:title>
  <dc:creator>PL LAB 136</dc:creator>
  <cp:lastModifiedBy>PL LAB 136</cp:lastModifiedBy>
  <cp:revision>2</cp:revision>
  <dcterms:created xsi:type="dcterms:W3CDTF">2020-11-07T04:45:05Z</dcterms:created>
  <dcterms:modified xsi:type="dcterms:W3CDTF">2020-11-07T04:48:31Z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2013-09-14T00:00:00Z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2020-11-07T00:00:00Z</vt:filetime>
  </property>
</Properties>
</file>