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A6020-3F00-4176-B37F-0D5BA7F7FF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4AA46-C1D6-4E75-B452-7F518E18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0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75574-BB45-4CB8-A720-B756D55A9673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6221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1A44-24AA-43B1-A073-4C3D84E2B0BE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6221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E1A5-2EB8-4A82-A593-1A1938B763FF}" type="datetime1">
              <a:rPr lang="en-US" smtClean="0"/>
              <a:t>11/7/2020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6221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8F981-3555-4FE3-B9DF-663B0D38C5F0}" type="datetime1">
              <a:rPr lang="en-US" smtClean="0"/>
              <a:t>11/7/2020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C0B6-948D-4E29-B798-B94C76C01969}" type="datetime1">
              <a:rPr lang="en-US" smtClean="0"/>
              <a:t>11/7/2020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  <a:path w="1116965" h="1111885">
                <a:moveTo>
                  <a:pt x="220477" y="286041"/>
                </a:moveTo>
                <a:lnTo>
                  <a:pt x="193856" y="323455"/>
                </a:lnTo>
                <a:lnTo>
                  <a:pt x="171955" y="362810"/>
                </a:lnTo>
                <a:lnTo>
                  <a:pt x="154729" y="403741"/>
                </a:lnTo>
                <a:lnTo>
                  <a:pt x="142131" y="445881"/>
                </a:lnTo>
                <a:lnTo>
                  <a:pt x="134116" y="488865"/>
                </a:lnTo>
                <a:lnTo>
                  <a:pt x="130638" y="532328"/>
                </a:lnTo>
                <a:lnTo>
                  <a:pt x="131651" y="575903"/>
                </a:lnTo>
                <a:lnTo>
                  <a:pt x="137108" y="619227"/>
                </a:lnTo>
                <a:lnTo>
                  <a:pt x="146964" y="661933"/>
                </a:lnTo>
                <a:lnTo>
                  <a:pt x="161173" y="703655"/>
                </a:lnTo>
                <a:lnTo>
                  <a:pt x="179689" y="744028"/>
                </a:lnTo>
                <a:lnTo>
                  <a:pt x="202465" y="782686"/>
                </a:lnTo>
                <a:lnTo>
                  <a:pt x="229457" y="819265"/>
                </a:lnTo>
                <a:lnTo>
                  <a:pt x="260618" y="853397"/>
                </a:lnTo>
                <a:lnTo>
                  <a:pt x="295902" y="884719"/>
                </a:lnTo>
                <a:lnTo>
                  <a:pt x="334265" y="912179"/>
                </a:lnTo>
                <a:lnTo>
                  <a:pt x="374453" y="934995"/>
                </a:lnTo>
                <a:lnTo>
                  <a:pt x="416101" y="953204"/>
                </a:lnTo>
                <a:lnTo>
                  <a:pt x="458841" y="966841"/>
                </a:lnTo>
                <a:lnTo>
                  <a:pt x="502308" y="975943"/>
                </a:lnTo>
                <a:lnTo>
                  <a:pt x="546136" y="980546"/>
                </a:lnTo>
                <a:lnTo>
                  <a:pt x="589957" y="980687"/>
                </a:lnTo>
                <a:lnTo>
                  <a:pt x="633406" y="976403"/>
                </a:lnTo>
                <a:lnTo>
                  <a:pt x="676117" y="967728"/>
                </a:lnTo>
                <a:lnTo>
                  <a:pt x="717723" y="954701"/>
                </a:lnTo>
                <a:lnTo>
                  <a:pt x="757858" y="937356"/>
                </a:lnTo>
                <a:lnTo>
                  <a:pt x="796155" y="915731"/>
                </a:lnTo>
                <a:lnTo>
                  <a:pt x="832248" y="889862"/>
                </a:lnTo>
                <a:lnTo>
                  <a:pt x="865771" y="859785"/>
                </a:lnTo>
                <a:lnTo>
                  <a:pt x="896358" y="825537"/>
                </a:lnTo>
                <a:lnTo>
                  <a:pt x="922982" y="788101"/>
                </a:lnTo>
                <a:lnTo>
                  <a:pt x="944884" y="748730"/>
                </a:lnTo>
                <a:lnTo>
                  <a:pt x="962111" y="707789"/>
                </a:lnTo>
                <a:lnTo>
                  <a:pt x="974709" y="665643"/>
                </a:lnTo>
                <a:lnTo>
                  <a:pt x="982725" y="622657"/>
                </a:lnTo>
                <a:lnTo>
                  <a:pt x="986203" y="579196"/>
                </a:lnTo>
                <a:lnTo>
                  <a:pt x="985191" y="535624"/>
                </a:lnTo>
                <a:lnTo>
                  <a:pt x="979734" y="492307"/>
                </a:lnTo>
                <a:lnTo>
                  <a:pt x="969878" y="449609"/>
                </a:lnTo>
                <a:lnTo>
                  <a:pt x="955669" y="407895"/>
                </a:lnTo>
                <a:lnTo>
                  <a:pt x="937154" y="367530"/>
                </a:lnTo>
                <a:lnTo>
                  <a:pt x="914378" y="328880"/>
                </a:lnTo>
                <a:lnTo>
                  <a:pt x="887387" y="292308"/>
                </a:lnTo>
                <a:lnTo>
                  <a:pt x="856228" y="258179"/>
                </a:lnTo>
                <a:lnTo>
                  <a:pt x="820946" y="226859"/>
                </a:lnTo>
                <a:lnTo>
                  <a:pt x="782581" y="199399"/>
                </a:lnTo>
                <a:lnTo>
                  <a:pt x="742390" y="176583"/>
                </a:lnTo>
                <a:lnTo>
                  <a:pt x="700741" y="158375"/>
                </a:lnTo>
                <a:lnTo>
                  <a:pt x="657999" y="144737"/>
                </a:lnTo>
                <a:lnTo>
                  <a:pt x="614531" y="135635"/>
                </a:lnTo>
                <a:lnTo>
                  <a:pt x="570702" y="131032"/>
                </a:lnTo>
                <a:lnTo>
                  <a:pt x="526880" y="130891"/>
                </a:lnTo>
                <a:lnTo>
                  <a:pt x="483430" y="135175"/>
                </a:lnTo>
                <a:lnTo>
                  <a:pt x="440719" y="143850"/>
                </a:lnTo>
                <a:lnTo>
                  <a:pt x="399113" y="156877"/>
                </a:lnTo>
                <a:lnTo>
                  <a:pt x="358978" y="174222"/>
                </a:lnTo>
                <a:lnTo>
                  <a:pt x="320681" y="195847"/>
                </a:lnTo>
                <a:lnTo>
                  <a:pt x="284587" y="221716"/>
                </a:lnTo>
                <a:lnTo>
                  <a:pt x="251064" y="251793"/>
                </a:lnTo>
                <a:lnTo>
                  <a:pt x="220477" y="28604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13460" y="0"/>
            <a:ext cx="8130540" cy="6858000"/>
          </a:xfrm>
          <a:custGeom>
            <a:avLst/>
            <a:gdLst/>
            <a:ahLst/>
            <a:cxnLst/>
            <a:rect l="l" t="t" r="r" b="b"/>
            <a:pathLst>
              <a:path w="8130540" h="6858000">
                <a:moveTo>
                  <a:pt x="8130540" y="0"/>
                </a:moveTo>
                <a:lnTo>
                  <a:pt x="0" y="0"/>
                </a:lnTo>
                <a:lnTo>
                  <a:pt x="0" y="6858000"/>
                </a:lnTo>
                <a:lnTo>
                  <a:pt x="8130540" y="6858000"/>
                </a:lnTo>
                <a:lnTo>
                  <a:pt x="8130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5844" y="154635"/>
            <a:ext cx="132080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56221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0361" y="2322702"/>
            <a:ext cx="6974205" cy="2311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794628" y="6551583"/>
            <a:ext cx="1343659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59EB2-4297-4FC2-94F6-D13C9F2DD421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19057" y="6551583"/>
            <a:ext cx="2470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8.jpg"/><Relationship Id="rId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1892" y="1339596"/>
            <a:ext cx="305435" cy="287020"/>
            <a:chOff x="921892" y="1339596"/>
            <a:chExt cx="305435" cy="287020"/>
          </a:xfrm>
        </p:grpSpPr>
        <p:sp>
          <p:nvSpPr>
            <p:cNvPr id="3" name="object 3"/>
            <p:cNvSpPr/>
            <p:nvPr/>
          </p:nvSpPr>
          <p:spPr>
            <a:xfrm>
              <a:off x="922781" y="1415034"/>
              <a:ext cx="210312" cy="2103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1892" y="1339596"/>
              <a:ext cx="304927" cy="286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661160" y="1281683"/>
            <a:ext cx="6320155" cy="2865120"/>
            <a:chOff x="1661160" y="1281683"/>
            <a:chExt cx="6320155" cy="2865120"/>
          </a:xfrm>
        </p:grpSpPr>
        <p:sp>
          <p:nvSpPr>
            <p:cNvPr id="6" name="object 6"/>
            <p:cNvSpPr/>
            <p:nvPr/>
          </p:nvSpPr>
          <p:spPr>
            <a:xfrm>
              <a:off x="1661160" y="1281683"/>
              <a:ext cx="6320028" cy="185775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32788" y="2289047"/>
              <a:ext cx="5966460" cy="185775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00782" y="1513459"/>
            <a:ext cx="5031105" cy="20389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83820" marR="5080" indent="-71755">
              <a:lnSpc>
                <a:spcPct val="100200"/>
              </a:lnSpc>
              <a:spcBef>
                <a:spcPts val="85"/>
              </a:spcBef>
              <a:tabLst>
                <a:tab pos="4365625" algn="l"/>
              </a:tabLst>
            </a:pPr>
            <a:r>
              <a:rPr sz="6600" b="0" dirty="0">
                <a:latin typeface="Times New Roman"/>
                <a:cs typeface="Times New Roman"/>
              </a:rPr>
              <a:t>Introduction	to  Data</a:t>
            </a:r>
            <a:r>
              <a:rPr sz="6600" b="0" spc="-50" dirty="0">
                <a:latin typeface="Times New Roman"/>
                <a:cs typeface="Times New Roman"/>
              </a:rPr>
              <a:t> </a:t>
            </a:r>
            <a:r>
              <a:rPr sz="6600" b="0" spc="-5" dirty="0">
                <a:latin typeface="Times New Roman"/>
                <a:cs typeface="Times New Roman"/>
              </a:rPr>
              <a:t>Structure</a:t>
            </a:r>
            <a:endParaRPr sz="6600">
              <a:latin typeface="Times New Roman"/>
              <a:cs typeface="Times New Roman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1940052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87806"/>
            <a:ext cx="123761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Times New Roman"/>
                <a:cs typeface="Times New Roman"/>
              </a:rPr>
              <a:t>Stack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7" y="1467357"/>
            <a:ext cx="6499225" cy="2008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i="1" dirty="0">
                <a:solidFill>
                  <a:srgbClr val="00CC00"/>
                </a:solidFill>
                <a:latin typeface="Times New Roman"/>
                <a:cs typeface="Times New Roman"/>
              </a:rPr>
              <a:t>stack </a:t>
            </a:r>
            <a:r>
              <a:rPr sz="3200" dirty="0">
                <a:latin typeface="Times New Roman"/>
                <a:cs typeface="Times New Roman"/>
              </a:rPr>
              <a:t>is a </a:t>
            </a:r>
            <a:r>
              <a:rPr sz="3200" dirty="0">
                <a:solidFill>
                  <a:srgbClr val="00CC00"/>
                </a:solidFill>
                <a:latin typeface="Times New Roman"/>
                <a:cs typeface="Times New Roman"/>
              </a:rPr>
              <a:t>list </a:t>
            </a:r>
            <a:r>
              <a:rPr sz="3200" dirty="0">
                <a:latin typeface="Times New Roman"/>
                <a:cs typeface="Times New Roman"/>
              </a:rPr>
              <a:t>in which insertion</a:t>
            </a:r>
            <a:r>
              <a:rPr sz="3200" spc="-2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  deletion take place at the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same</a:t>
            </a:r>
            <a:r>
              <a:rPr sz="32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</a:t>
            </a:r>
            <a:r>
              <a:rPr sz="2800" spc="-10" dirty="0">
                <a:latin typeface="Times New Roman"/>
                <a:cs typeface="Times New Roman"/>
              </a:rPr>
              <a:t>end </a:t>
            </a:r>
            <a:r>
              <a:rPr sz="2800" spc="-5" dirty="0">
                <a:latin typeface="Times New Roman"/>
                <a:cs typeface="Times New Roman"/>
              </a:rPr>
              <a:t>is called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00FF"/>
                </a:solidFill>
                <a:latin typeface="Times New Roman"/>
                <a:cs typeface="Times New Roman"/>
              </a:rPr>
              <a:t>top</a:t>
            </a:r>
            <a:endParaRPr sz="28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other </a:t>
            </a:r>
            <a:r>
              <a:rPr sz="2800" spc="-5" dirty="0">
                <a:latin typeface="Times New Roman"/>
                <a:cs typeface="Times New Roman"/>
              </a:rPr>
              <a:t>end is called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bottom.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38400" y="3936491"/>
            <a:ext cx="3886200" cy="2311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224332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87806"/>
            <a:ext cx="154114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Queue</a:t>
            </a:r>
            <a:endParaRPr sz="43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96897" y="1378554"/>
            <a:ext cx="6205855" cy="368236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8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Queue</a:t>
            </a:r>
            <a:endParaRPr sz="32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61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Times New Roman"/>
                <a:cs typeface="Times New Roman"/>
              </a:rPr>
              <a:t>Similar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a supermarket checkout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line</a:t>
            </a:r>
            <a:endParaRPr sz="28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dirty="0">
                <a:latin typeface="Times New Roman"/>
                <a:cs typeface="Times New Roman"/>
              </a:rPr>
              <a:t>First-in, first-out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(FIFO)</a:t>
            </a:r>
            <a:endParaRPr sz="28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Times New Roman"/>
                <a:cs typeface="Times New Roman"/>
              </a:rPr>
              <a:t>Nodes are removed only from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head</a:t>
            </a:r>
            <a:endParaRPr sz="28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Times New Roman"/>
                <a:cs typeface="Times New Roman"/>
              </a:rPr>
              <a:t>Nodes are inserted only at 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tail</a:t>
            </a:r>
            <a:endParaRPr sz="28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59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Insert and remove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operations</a:t>
            </a:r>
            <a:endParaRPr sz="32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Times New Roman"/>
                <a:cs typeface="Times New Roman"/>
              </a:rPr>
              <a:t>Enqueue (insert) and dequeue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(remove)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323088"/>
            <a:ext cx="5669280" cy="12207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50" y="472821"/>
            <a:ext cx="496570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Times New Roman"/>
                <a:cs typeface="Times New Roman"/>
              </a:rPr>
              <a:t>The Queue</a:t>
            </a:r>
            <a:r>
              <a:rPr sz="4300" b="0" spc="-50" dirty="0">
                <a:latin typeface="Times New Roman"/>
                <a:cs typeface="Times New Roman"/>
              </a:rPr>
              <a:t> </a:t>
            </a:r>
            <a:r>
              <a:rPr sz="4300" b="0" spc="-5" dirty="0">
                <a:latin typeface="Times New Roman"/>
                <a:cs typeface="Times New Roman"/>
              </a:rPr>
              <a:t>Operations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4625" y="1598803"/>
            <a:ext cx="2961005" cy="24790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3695" marR="5080" indent="-341630">
              <a:lnSpc>
                <a:spcPct val="95000"/>
              </a:lnSpc>
              <a:spcBef>
                <a:spcPts val="26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353695" algn="l"/>
                <a:tab pos="354330" algn="l"/>
              </a:tabLst>
            </a:pPr>
            <a:r>
              <a:rPr sz="2800" spc="-5" dirty="0">
                <a:latin typeface="Times New Roman"/>
                <a:cs typeface="Times New Roman"/>
              </a:rPr>
              <a:t>A queue is like a  line of people  waiting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bank  </a:t>
            </a:r>
            <a:r>
              <a:rPr sz="2800" spc="-25" dirty="0">
                <a:latin typeface="Times New Roman"/>
                <a:cs typeface="Times New Roman"/>
              </a:rPr>
              <a:t>teller.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queue  </a:t>
            </a:r>
            <a:r>
              <a:rPr sz="2800" spc="-5" dirty="0">
                <a:latin typeface="Times New Roman"/>
                <a:cs typeface="Times New Roman"/>
              </a:rPr>
              <a:t>has a</a:t>
            </a:r>
            <a:r>
              <a:rPr sz="2800" spc="-5" dirty="0">
                <a:solidFill>
                  <a:srgbClr val="FF8000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FF8000"/>
                </a:solidFill>
                <a:uFill>
                  <a:solidFill>
                    <a:srgbClr val="FF8000"/>
                  </a:solidFill>
                </a:uFill>
                <a:latin typeface="Times New Roman"/>
                <a:cs typeface="Times New Roman"/>
              </a:rPr>
              <a:t>front</a:t>
            </a:r>
            <a:r>
              <a:rPr sz="2800" b="1" spc="-15" dirty="0">
                <a:solidFill>
                  <a:srgbClr val="FF8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a </a:t>
            </a:r>
            <a:r>
              <a:rPr sz="2800" u="heavy" spc="-5" dirty="0">
                <a:solidFill>
                  <a:srgbClr val="FF8000"/>
                </a:solidFill>
                <a:uFill>
                  <a:solidFill>
                    <a:srgbClr val="FF8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FF8000"/>
                </a:solidFill>
                <a:uFill>
                  <a:solidFill>
                    <a:srgbClr val="FF8000"/>
                  </a:solidFill>
                </a:uFill>
                <a:latin typeface="Times New Roman"/>
                <a:cs typeface="Times New Roman"/>
              </a:rPr>
              <a:t>rear</a:t>
            </a:r>
            <a:r>
              <a:rPr sz="2800" spc="-1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982531" y="3957828"/>
            <a:ext cx="410845" cy="1300480"/>
            <a:chOff x="2982531" y="3957828"/>
            <a:chExt cx="410845" cy="1300480"/>
          </a:xfrm>
        </p:grpSpPr>
        <p:sp>
          <p:nvSpPr>
            <p:cNvPr id="6" name="object 6"/>
            <p:cNvSpPr/>
            <p:nvPr/>
          </p:nvSpPr>
          <p:spPr>
            <a:xfrm>
              <a:off x="29872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19" h="371475">
                  <a:moveTo>
                    <a:pt x="181356" y="0"/>
                  </a:moveTo>
                  <a:lnTo>
                    <a:pt x="0" y="335153"/>
                  </a:lnTo>
                  <a:lnTo>
                    <a:pt x="67056" y="371348"/>
                  </a:lnTo>
                  <a:lnTo>
                    <a:pt x="248412" y="36194"/>
                  </a:lnTo>
                  <a:lnTo>
                    <a:pt x="181356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872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19" h="371475">
                  <a:moveTo>
                    <a:pt x="181356" y="0"/>
                  </a:moveTo>
                  <a:lnTo>
                    <a:pt x="248412" y="36194"/>
                  </a:lnTo>
                  <a:lnTo>
                    <a:pt x="67056" y="371348"/>
                  </a:lnTo>
                  <a:lnTo>
                    <a:pt x="0" y="335153"/>
                  </a:lnTo>
                  <a:lnTo>
                    <a:pt x="181356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396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6" y="0"/>
                  </a:moveTo>
                  <a:lnTo>
                    <a:pt x="0" y="36194"/>
                  </a:lnTo>
                  <a:lnTo>
                    <a:pt x="181356" y="371348"/>
                  </a:lnTo>
                  <a:lnTo>
                    <a:pt x="248411" y="335153"/>
                  </a:lnTo>
                  <a:lnTo>
                    <a:pt x="67056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396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6" y="0"/>
                  </a:moveTo>
                  <a:lnTo>
                    <a:pt x="0" y="36194"/>
                  </a:lnTo>
                  <a:lnTo>
                    <a:pt x="181356" y="371348"/>
                  </a:lnTo>
                  <a:lnTo>
                    <a:pt x="248411" y="335153"/>
                  </a:lnTo>
                  <a:lnTo>
                    <a:pt x="67056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50108" y="4343400"/>
              <a:ext cx="76200" cy="609600"/>
            </a:xfrm>
            <a:custGeom>
              <a:avLst/>
              <a:gdLst/>
              <a:ahLst/>
              <a:cxnLst/>
              <a:rect l="l" t="t" r="r" b="b"/>
              <a:pathLst>
                <a:path w="76200" h="609600">
                  <a:moveTo>
                    <a:pt x="762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76200" y="6096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50108" y="4343400"/>
              <a:ext cx="76200" cy="609600"/>
            </a:xfrm>
            <a:custGeom>
              <a:avLst/>
              <a:gdLst/>
              <a:ahLst/>
              <a:cxnLst/>
              <a:rect l="l" t="t" r="r" b="b"/>
              <a:pathLst>
                <a:path w="76200" h="609600">
                  <a:moveTo>
                    <a:pt x="0" y="609600"/>
                  </a:moveTo>
                  <a:lnTo>
                    <a:pt x="76200" y="6096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97708" y="39624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190500" y="0"/>
                  </a:moveTo>
                  <a:lnTo>
                    <a:pt x="146837" y="6038"/>
                  </a:lnTo>
                  <a:lnTo>
                    <a:pt x="106746" y="23237"/>
                  </a:lnTo>
                  <a:lnTo>
                    <a:pt x="71374" y="50225"/>
                  </a:lnTo>
                  <a:lnTo>
                    <a:pt x="41867" y="85628"/>
                  </a:lnTo>
                  <a:lnTo>
                    <a:pt x="19372" y="128073"/>
                  </a:lnTo>
                  <a:lnTo>
                    <a:pt x="5034" y="176188"/>
                  </a:lnTo>
                  <a:lnTo>
                    <a:pt x="0" y="228600"/>
                  </a:lnTo>
                  <a:lnTo>
                    <a:pt x="5034" y="281011"/>
                  </a:lnTo>
                  <a:lnTo>
                    <a:pt x="19372" y="329126"/>
                  </a:lnTo>
                  <a:lnTo>
                    <a:pt x="41867" y="371571"/>
                  </a:lnTo>
                  <a:lnTo>
                    <a:pt x="71374" y="406974"/>
                  </a:lnTo>
                  <a:lnTo>
                    <a:pt x="106746" y="433962"/>
                  </a:lnTo>
                  <a:lnTo>
                    <a:pt x="146837" y="451161"/>
                  </a:lnTo>
                  <a:lnTo>
                    <a:pt x="190500" y="457200"/>
                  </a:lnTo>
                  <a:lnTo>
                    <a:pt x="234162" y="451161"/>
                  </a:lnTo>
                  <a:lnTo>
                    <a:pt x="274253" y="433962"/>
                  </a:lnTo>
                  <a:lnTo>
                    <a:pt x="309625" y="406974"/>
                  </a:lnTo>
                  <a:lnTo>
                    <a:pt x="339132" y="371571"/>
                  </a:lnTo>
                  <a:lnTo>
                    <a:pt x="361627" y="329126"/>
                  </a:lnTo>
                  <a:lnTo>
                    <a:pt x="375965" y="281011"/>
                  </a:lnTo>
                  <a:lnTo>
                    <a:pt x="381000" y="228600"/>
                  </a:lnTo>
                  <a:lnTo>
                    <a:pt x="375965" y="176188"/>
                  </a:lnTo>
                  <a:lnTo>
                    <a:pt x="361627" y="128073"/>
                  </a:lnTo>
                  <a:lnTo>
                    <a:pt x="339132" y="85628"/>
                  </a:lnTo>
                  <a:lnTo>
                    <a:pt x="309625" y="50225"/>
                  </a:lnTo>
                  <a:lnTo>
                    <a:pt x="274253" y="23237"/>
                  </a:lnTo>
                  <a:lnTo>
                    <a:pt x="234162" y="6038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97708" y="39624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228600"/>
                  </a:moveTo>
                  <a:lnTo>
                    <a:pt x="5034" y="176188"/>
                  </a:lnTo>
                  <a:lnTo>
                    <a:pt x="19372" y="128073"/>
                  </a:lnTo>
                  <a:lnTo>
                    <a:pt x="41867" y="85628"/>
                  </a:lnTo>
                  <a:lnTo>
                    <a:pt x="71374" y="50225"/>
                  </a:lnTo>
                  <a:lnTo>
                    <a:pt x="106746" y="23237"/>
                  </a:lnTo>
                  <a:lnTo>
                    <a:pt x="146837" y="6038"/>
                  </a:lnTo>
                  <a:lnTo>
                    <a:pt x="190500" y="0"/>
                  </a:lnTo>
                  <a:lnTo>
                    <a:pt x="234162" y="6038"/>
                  </a:lnTo>
                  <a:lnTo>
                    <a:pt x="274253" y="23237"/>
                  </a:lnTo>
                  <a:lnTo>
                    <a:pt x="309625" y="50225"/>
                  </a:lnTo>
                  <a:lnTo>
                    <a:pt x="339132" y="85628"/>
                  </a:lnTo>
                  <a:lnTo>
                    <a:pt x="361627" y="128073"/>
                  </a:lnTo>
                  <a:lnTo>
                    <a:pt x="375965" y="176188"/>
                  </a:lnTo>
                  <a:lnTo>
                    <a:pt x="381000" y="228600"/>
                  </a:lnTo>
                  <a:lnTo>
                    <a:pt x="375965" y="281011"/>
                  </a:lnTo>
                  <a:lnTo>
                    <a:pt x="361627" y="329126"/>
                  </a:lnTo>
                  <a:lnTo>
                    <a:pt x="339132" y="371571"/>
                  </a:lnTo>
                  <a:lnTo>
                    <a:pt x="309625" y="406974"/>
                  </a:lnTo>
                  <a:lnTo>
                    <a:pt x="274253" y="433962"/>
                  </a:lnTo>
                  <a:lnTo>
                    <a:pt x="234162" y="451161"/>
                  </a:lnTo>
                  <a:lnTo>
                    <a:pt x="190500" y="457200"/>
                  </a:lnTo>
                  <a:lnTo>
                    <a:pt x="146837" y="451161"/>
                  </a:lnTo>
                  <a:lnTo>
                    <a:pt x="106746" y="433962"/>
                  </a:lnTo>
                  <a:lnTo>
                    <a:pt x="71374" y="406974"/>
                  </a:lnTo>
                  <a:lnTo>
                    <a:pt x="41867" y="371571"/>
                  </a:lnTo>
                  <a:lnTo>
                    <a:pt x="19372" y="329126"/>
                  </a:lnTo>
                  <a:lnTo>
                    <a:pt x="5034" y="281011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872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19" h="371475">
                  <a:moveTo>
                    <a:pt x="181356" y="0"/>
                  </a:moveTo>
                  <a:lnTo>
                    <a:pt x="0" y="335153"/>
                  </a:lnTo>
                  <a:lnTo>
                    <a:pt x="67056" y="371348"/>
                  </a:lnTo>
                  <a:lnTo>
                    <a:pt x="248412" y="36194"/>
                  </a:lnTo>
                  <a:lnTo>
                    <a:pt x="181356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872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19" h="371475">
                  <a:moveTo>
                    <a:pt x="181356" y="0"/>
                  </a:moveTo>
                  <a:lnTo>
                    <a:pt x="248412" y="36194"/>
                  </a:lnTo>
                  <a:lnTo>
                    <a:pt x="67056" y="371348"/>
                  </a:lnTo>
                  <a:lnTo>
                    <a:pt x="0" y="335153"/>
                  </a:lnTo>
                  <a:lnTo>
                    <a:pt x="181356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396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6" y="0"/>
                  </a:moveTo>
                  <a:lnTo>
                    <a:pt x="0" y="36194"/>
                  </a:lnTo>
                  <a:lnTo>
                    <a:pt x="181356" y="371348"/>
                  </a:lnTo>
                  <a:lnTo>
                    <a:pt x="248411" y="335153"/>
                  </a:lnTo>
                  <a:lnTo>
                    <a:pt x="67056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396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6" y="0"/>
                  </a:moveTo>
                  <a:lnTo>
                    <a:pt x="0" y="36194"/>
                  </a:lnTo>
                  <a:lnTo>
                    <a:pt x="181356" y="371348"/>
                  </a:lnTo>
                  <a:lnTo>
                    <a:pt x="248411" y="335153"/>
                  </a:lnTo>
                  <a:lnTo>
                    <a:pt x="67056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3642931" y="3957828"/>
            <a:ext cx="410845" cy="1300480"/>
            <a:chOff x="3642931" y="3957828"/>
            <a:chExt cx="410845" cy="1300480"/>
          </a:xfrm>
        </p:grpSpPr>
        <p:sp>
          <p:nvSpPr>
            <p:cNvPr id="19" name="object 19"/>
            <p:cNvSpPr/>
            <p:nvPr/>
          </p:nvSpPr>
          <p:spPr>
            <a:xfrm>
              <a:off x="36476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0" y="335153"/>
                  </a:lnTo>
                  <a:lnTo>
                    <a:pt x="67055" y="371348"/>
                  </a:lnTo>
                  <a:lnTo>
                    <a:pt x="248411" y="36194"/>
                  </a:lnTo>
                  <a:lnTo>
                    <a:pt x="1813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476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248411" y="36194"/>
                  </a:lnTo>
                  <a:lnTo>
                    <a:pt x="67055" y="371348"/>
                  </a:lnTo>
                  <a:lnTo>
                    <a:pt x="0" y="335153"/>
                  </a:lnTo>
                  <a:lnTo>
                    <a:pt x="1813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000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000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10000" y="4343400"/>
              <a:ext cx="76200" cy="609600"/>
            </a:xfrm>
            <a:custGeom>
              <a:avLst/>
              <a:gdLst/>
              <a:ahLst/>
              <a:cxnLst/>
              <a:rect l="l" t="t" r="r" b="b"/>
              <a:pathLst>
                <a:path w="76200" h="609600">
                  <a:moveTo>
                    <a:pt x="762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76200" y="6096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10000" y="4343400"/>
              <a:ext cx="76200" cy="609600"/>
            </a:xfrm>
            <a:custGeom>
              <a:avLst/>
              <a:gdLst/>
              <a:ahLst/>
              <a:cxnLst/>
              <a:rect l="l" t="t" r="r" b="b"/>
              <a:pathLst>
                <a:path w="76200" h="609600">
                  <a:moveTo>
                    <a:pt x="0" y="609600"/>
                  </a:moveTo>
                  <a:lnTo>
                    <a:pt x="76200" y="6096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57600" y="39624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190500" y="0"/>
                  </a:moveTo>
                  <a:lnTo>
                    <a:pt x="146837" y="6038"/>
                  </a:lnTo>
                  <a:lnTo>
                    <a:pt x="106746" y="23237"/>
                  </a:lnTo>
                  <a:lnTo>
                    <a:pt x="71374" y="50225"/>
                  </a:lnTo>
                  <a:lnTo>
                    <a:pt x="41867" y="85628"/>
                  </a:lnTo>
                  <a:lnTo>
                    <a:pt x="19372" y="128073"/>
                  </a:lnTo>
                  <a:lnTo>
                    <a:pt x="5034" y="176188"/>
                  </a:lnTo>
                  <a:lnTo>
                    <a:pt x="0" y="228600"/>
                  </a:lnTo>
                  <a:lnTo>
                    <a:pt x="5034" y="281011"/>
                  </a:lnTo>
                  <a:lnTo>
                    <a:pt x="19372" y="329126"/>
                  </a:lnTo>
                  <a:lnTo>
                    <a:pt x="41867" y="371571"/>
                  </a:lnTo>
                  <a:lnTo>
                    <a:pt x="71374" y="406974"/>
                  </a:lnTo>
                  <a:lnTo>
                    <a:pt x="106746" y="433962"/>
                  </a:lnTo>
                  <a:lnTo>
                    <a:pt x="146837" y="451161"/>
                  </a:lnTo>
                  <a:lnTo>
                    <a:pt x="190500" y="457200"/>
                  </a:lnTo>
                  <a:lnTo>
                    <a:pt x="234162" y="451161"/>
                  </a:lnTo>
                  <a:lnTo>
                    <a:pt x="274253" y="433962"/>
                  </a:lnTo>
                  <a:lnTo>
                    <a:pt x="309625" y="406974"/>
                  </a:lnTo>
                  <a:lnTo>
                    <a:pt x="339132" y="371571"/>
                  </a:lnTo>
                  <a:lnTo>
                    <a:pt x="361627" y="329126"/>
                  </a:lnTo>
                  <a:lnTo>
                    <a:pt x="375965" y="281011"/>
                  </a:lnTo>
                  <a:lnTo>
                    <a:pt x="381000" y="228600"/>
                  </a:lnTo>
                  <a:lnTo>
                    <a:pt x="375965" y="176188"/>
                  </a:lnTo>
                  <a:lnTo>
                    <a:pt x="361627" y="128073"/>
                  </a:lnTo>
                  <a:lnTo>
                    <a:pt x="339132" y="85628"/>
                  </a:lnTo>
                  <a:lnTo>
                    <a:pt x="309625" y="50225"/>
                  </a:lnTo>
                  <a:lnTo>
                    <a:pt x="274253" y="23237"/>
                  </a:lnTo>
                  <a:lnTo>
                    <a:pt x="234162" y="6038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657600" y="39624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228600"/>
                  </a:moveTo>
                  <a:lnTo>
                    <a:pt x="5034" y="176188"/>
                  </a:lnTo>
                  <a:lnTo>
                    <a:pt x="19372" y="128073"/>
                  </a:lnTo>
                  <a:lnTo>
                    <a:pt x="41867" y="85628"/>
                  </a:lnTo>
                  <a:lnTo>
                    <a:pt x="71374" y="50225"/>
                  </a:lnTo>
                  <a:lnTo>
                    <a:pt x="106746" y="23237"/>
                  </a:lnTo>
                  <a:lnTo>
                    <a:pt x="146837" y="6038"/>
                  </a:lnTo>
                  <a:lnTo>
                    <a:pt x="190500" y="0"/>
                  </a:lnTo>
                  <a:lnTo>
                    <a:pt x="234162" y="6038"/>
                  </a:lnTo>
                  <a:lnTo>
                    <a:pt x="274253" y="23237"/>
                  </a:lnTo>
                  <a:lnTo>
                    <a:pt x="309625" y="50225"/>
                  </a:lnTo>
                  <a:lnTo>
                    <a:pt x="339132" y="85628"/>
                  </a:lnTo>
                  <a:lnTo>
                    <a:pt x="361627" y="128073"/>
                  </a:lnTo>
                  <a:lnTo>
                    <a:pt x="375965" y="176188"/>
                  </a:lnTo>
                  <a:lnTo>
                    <a:pt x="381000" y="228600"/>
                  </a:lnTo>
                  <a:lnTo>
                    <a:pt x="375965" y="281011"/>
                  </a:lnTo>
                  <a:lnTo>
                    <a:pt x="361627" y="329126"/>
                  </a:lnTo>
                  <a:lnTo>
                    <a:pt x="339132" y="371571"/>
                  </a:lnTo>
                  <a:lnTo>
                    <a:pt x="309625" y="406974"/>
                  </a:lnTo>
                  <a:lnTo>
                    <a:pt x="274253" y="433962"/>
                  </a:lnTo>
                  <a:lnTo>
                    <a:pt x="234162" y="451161"/>
                  </a:lnTo>
                  <a:lnTo>
                    <a:pt x="190500" y="457200"/>
                  </a:lnTo>
                  <a:lnTo>
                    <a:pt x="146837" y="451161"/>
                  </a:lnTo>
                  <a:lnTo>
                    <a:pt x="106746" y="433962"/>
                  </a:lnTo>
                  <a:lnTo>
                    <a:pt x="71374" y="406974"/>
                  </a:lnTo>
                  <a:lnTo>
                    <a:pt x="41867" y="371571"/>
                  </a:lnTo>
                  <a:lnTo>
                    <a:pt x="19372" y="329126"/>
                  </a:lnTo>
                  <a:lnTo>
                    <a:pt x="5034" y="281011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6476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0" y="335153"/>
                  </a:lnTo>
                  <a:lnTo>
                    <a:pt x="67055" y="371348"/>
                  </a:lnTo>
                  <a:lnTo>
                    <a:pt x="248411" y="36194"/>
                  </a:lnTo>
                  <a:lnTo>
                    <a:pt x="1813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6476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248411" y="36194"/>
                  </a:lnTo>
                  <a:lnTo>
                    <a:pt x="67055" y="371348"/>
                  </a:lnTo>
                  <a:lnTo>
                    <a:pt x="0" y="335153"/>
                  </a:lnTo>
                  <a:lnTo>
                    <a:pt x="1813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000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000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4303331" y="3957828"/>
            <a:ext cx="410845" cy="1300480"/>
            <a:chOff x="4303331" y="3957828"/>
            <a:chExt cx="410845" cy="1300480"/>
          </a:xfrm>
        </p:grpSpPr>
        <p:sp>
          <p:nvSpPr>
            <p:cNvPr id="32" name="object 32"/>
            <p:cNvSpPr/>
            <p:nvPr/>
          </p:nvSpPr>
          <p:spPr>
            <a:xfrm>
              <a:off x="43080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0" y="335153"/>
                  </a:lnTo>
                  <a:lnTo>
                    <a:pt x="67055" y="371348"/>
                  </a:lnTo>
                  <a:lnTo>
                    <a:pt x="248411" y="36194"/>
                  </a:lnTo>
                  <a:lnTo>
                    <a:pt x="1813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3080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248411" y="36194"/>
                  </a:lnTo>
                  <a:lnTo>
                    <a:pt x="67055" y="371348"/>
                  </a:lnTo>
                  <a:lnTo>
                    <a:pt x="0" y="335153"/>
                  </a:lnTo>
                  <a:lnTo>
                    <a:pt x="1813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4604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4604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469892" y="4343400"/>
              <a:ext cx="76200" cy="609600"/>
            </a:xfrm>
            <a:custGeom>
              <a:avLst/>
              <a:gdLst/>
              <a:ahLst/>
              <a:cxnLst/>
              <a:rect l="l" t="t" r="r" b="b"/>
              <a:pathLst>
                <a:path w="76200" h="609600">
                  <a:moveTo>
                    <a:pt x="762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76200" y="6096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469892" y="4343400"/>
              <a:ext cx="76200" cy="609600"/>
            </a:xfrm>
            <a:custGeom>
              <a:avLst/>
              <a:gdLst/>
              <a:ahLst/>
              <a:cxnLst/>
              <a:rect l="l" t="t" r="r" b="b"/>
              <a:pathLst>
                <a:path w="76200" h="609600">
                  <a:moveTo>
                    <a:pt x="0" y="609600"/>
                  </a:moveTo>
                  <a:lnTo>
                    <a:pt x="76200" y="6096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317492" y="39624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190500" y="0"/>
                  </a:moveTo>
                  <a:lnTo>
                    <a:pt x="146837" y="6038"/>
                  </a:lnTo>
                  <a:lnTo>
                    <a:pt x="106746" y="23237"/>
                  </a:lnTo>
                  <a:lnTo>
                    <a:pt x="71374" y="50225"/>
                  </a:lnTo>
                  <a:lnTo>
                    <a:pt x="41867" y="85628"/>
                  </a:lnTo>
                  <a:lnTo>
                    <a:pt x="19372" y="128073"/>
                  </a:lnTo>
                  <a:lnTo>
                    <a:pt x="5034" y="176188"/>
                  </a:lnTo>
                  <a:lnTo>
                    <a:pt x="0" y="228600"/>
                  </a:lnTo>
                  <a:lnTo>
                    <a:pt x="5034" y="281011"/>
                  </a:lnTo>
                  <a:lnTo>
                    <a:pt x="19372" y="329126"/>
                  </a:lnTo>
                  <a:lnTo>
                    <a:pt x="41867" y="371571"/>
                  </a:lnTo>
                  <a:lnTo>
                    <a:pt x="71374" y="406974"/>
                  </a:lnTo>
                  <a:lnTo>
                    <a:pt x="106746" y="433962"/>
                  </a:lnTo>
                  <a:lnTo>
                    <a:pt x="146837" y="451161"/>
                  </a:lnTo>
                  <a:lnTo>
                    <a:pt x="190500" y="457200"/>
                  </a:lnTo>
                  <a:lnTo>
                    <a:pt x="234162" y="451161"/>
                  </a:lnTo>
                  <a:lnTo>
                    <a:pt x="274253" y="433962"/>
                  </a:lnTo>
                  <a:lnTo>
                    <a:pt x="309625" y="406974"/>
                  </a:lnTo>
                  <a:lnTo>
                    <a:pt x="339132" y="371571"/>
                  </a:lnTo>
                  <a:lnTo>
                    <a:pt x="361627" y="329126"/>
                  </a:lnTo>
                  <a:lnTo>
                    <a:pt x="375965" y="281011"/>
                  </a:lnTo>
                  <a:lnTo>
                    <a:pt x="381000" y="228600"/>
                  </a:lnTo>
                  <a:lnTo>
                    <a:pt x="375965" y="176188"/>
                  </a:lnTo>
                  <a:lnTo>
                    <a:pt x="361627" y="128073"/>
                  </a:lnTo>
                  <a:lnTo>
                    <a:pt x="339132" y="85628"/>
                  </a:lnTo>
                  <a:lnTo>
                    <a:pt x="309625" y="50225"/>
                  </a:lnTo>
                  <a:lnTo>
                    <a:pt x="274253" y="23237"/>
                  </a:lnTo>
                  <a:lnTo>
                    <a:pt x="234162" y="6038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317492" y="39624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228600"/>
                  </a:moveTo>
                  <a:lnTo>
                    <a:pt x="5034" y="176188"/>
                  </a:lnTo>
                  <a:lnTo>
                    <a:pt x="19372" y="128073"/>
                  </a:lnTo>
                  <a:lnTo>
                    <a:pt x="41867" y="85628"/>
                  </a:lnTo>
                  <a:lnTo>
                    <a:pt x="71374" y="50225"/>
                  </a:lnTo>
                  <a:lnTo>
                    <a:pt x="106746" y="23237"/>
                  </a:lnTo>
                  <a:lnTo>
                    <a:pt x="146837" y="6038"/>
                  </a:lnTo>
                  <a:lnTo>
                    <a:pt x="190500" y="0"/>
                  </a:lnTo>
                  <a:lnTo>
                    <a:pt x="234162" y="6038"/>
                  </a:lnTo>
                  <a:lnTo>
                    <a:pt x="274253" y="23237"/>
                  </a:lnTo>
                  <a:lnTo>
                    <a:pt x="309625" y="50225"/>
                  </a:lnTo>
                  <a:lnTo>
                    <a:pt x="339132" y="85628"/>
                  </a:lnTo>
                  <a:lnTo>
                    <a:pt x="361627" y="128073"/>
                  </a:lnTo>
                  <a:lnTo>
                    <a:pt x="375965" y="176188"/>
                  </a:lnTo>
                  <a:lnTo>
                    <a:pt x="381000" y="228600"/>
                  </a:lnTo>
                  <a:lnTo>
                    <a:pt x="375965" y="281011"/>
                  </a:lnTo>
                  <a:lnTo>
                    <a:pt x="361627" y="329126"/>
                  </a:lnTo>
                  <a:lnTo>
                    <a:pt x="339132" y="371571"/>
                  </a:lnTo>
                  <a:lnTo>
                    <a:pt x="309625" y="406974"/>
                  </a:lnTo>
                  <a:lnTo>
                    <a:pt x="274253" y="433962"/>
                  </a:lnTo>
                  <a:lnTo>
                    <a:pt x="234162" y="451161"/>
                  </a:lnTo>
                  <a:lnTo>
                    <a:pt x="190500" y="457200"/>
                  </a:lnTo>
                  <a:lnTo>
                    <a:pt x="146837" y="451161"/>
                  </a:lnTo>
                  <a:lnTo>
                    <a:pt x="106746" y="433962"/>
                  </a:lnTo>
                  <a:lnTo>
                    <a:pt x="71374" y="406974"/>
                  </a:lnTo>
                  <a:lnTo>
                    <a:pt x="41867" y="371571"/>
                  </a:lnTo>
                  <a:lnTo>
                    <a:pt x="19372" y="329126"/>
                  </a:lnTo>
                  <a:lnTo>
                    <a:pt x="5034" y="281011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3080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0" y="335153"/>
                  </a:lnTo>
                  <a:lnTo>
                    <a:pt x="67055" y="371348"/>
                  </a:lnTo>
                  <a:lnTo>
                    <a:pt x="248411" y="36194"/>
                  </a:lnTo>
                  <a:lnTo>
                    <a:pt x="1813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3080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248411" y="36194"/>
                  </a:lnTo>
                  <a:lnTo>
                    <a:pt x="67055" y="371348"/>
                  </a:lnTo>
                  <a:lnTo>
                    <a:pt x="0" y="335153"/>
                  </a:lnTo>
                  <a:lnTo>
                    <a:pt x="1813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4604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4604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4963731" y="3957828"/>
            <a:ext cx="410845" cy="1300480"/>
            <a:chOff x="4963731" y="3957828"/>
            <a:chExt cx="410845" cy="1300480"/>
          </a:xfrm>
        </p:grpSpPr>
        <p:sp>
          <p:nvSpPr>
            <p:cNvPr id="45" name="object 45"/>
            <p:cNvSpPr/>
            <p:nvPr/>
          </p:nvSpPr>
          <p:spPr>
            <a:xfrm>
              <a:off x="49684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0" y="335153"/>
                  </a:lnTo>
                  <a:lnTo>
                    <a:pt x="67055" y="371348"/>
                  </a:lnTo>
                  <a:lnTo>
                    <a:pt x="248411" y="36194"/>
                  </a:lnTo>
                  <a:lnTo>
                    <a:pt x="1813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9684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248411" y="36194"/>
                  </a:lnTo>
                  <a:lnTo>
                    <a:pt x="67055" y="371348"/>
                  </a:lnTo>
                  <a:lnTo>
                    <a:pt x="0" y="335153"/>
                  </a:lnTo>
                  <a:lnTo>
                    <a:pt x="1813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1208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120894" y="4500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131308" y="4343400"/>
              <a:ext cx="76200" cy="609600"/>
            </a:xfrm>
            <a:custGeom>
              <a:avLst/>
              <a:gdLst/>
              <a:ahLst/>
              <a:cxnLst/>
              <a:rect l="l" t="t" r="r" b="b"/>
              <a:pathLst>
                <a:path w="76200" h="609600">
                  <a:moveTo>
                    <a:pt x="762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76200" y="6096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131308" y="4343400"/>
              <a:ext cx="76200" cy="609600"/>
            </a:xfrm>
            <a:custGeom>
              <a:avLst/>
              <a:gdLst/>
              <a:ahLst/>
              <a:cxnLst/>
              <a:rect l="l" t="t" r="r" b="b"/>
              <a:pathLst>
                <a:path w="76200" h="609600">
                  <a:moveTo>
                    <a:pt x="0" y="609600"/>
                  </a:moveTo>
                  <a:lnTo>
                    <a:pt x="76200" y="6096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978908" y="39624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190500" y="0"/>
                  </a:moveTo>
                  <a:lnTo>
                    <a:pt x="146837" y="6038"/>
                  </a:lnTo>
                  <a:lnTo>
                    <a:pt x="106746" y="23237"/>
                  </a:lnTo>
                  <a:lnTo>
                    <a:pt x="71374" y="50225"/>
                  </a:lnTo>
                  <a:lnTo>
                    <a:pt x="41867" y="85628"/>
                  </a:lnTo>
                  <a:lnTo>
                    <a:pt x="19372" y="128073"/>
                  </a:lnTo>
                  <a:lnTo>
                    <a:pt x="5034" y="176188"/>
                  </a:lnTo>
                  <a:lnTo>
                    <a:pt x="0" y="228600"/>
                  </a:lnTo>
                  <a:lnTo>
                    <a:pt x="5034" y="281011"/>
                  </a:lnTo>
                  <a:lnTo>
                    <a:pt x="19372" y="329126"/>
                  </a:lnTo>
                  <a:lnTo>
                    <a:pt x="41867" y="371571"/>
                  </a:lnTo>
                  <a:lnTo>
                    <a:pt x="71374" y="406974"/>
                  </a:lnTo>
                  <a:lnTo>
                    <a:pt x="106746" y="433962"/>
                  </a:lnTo>
                  <a:lnTo>
                    <a:pt x="146837" y="451161"/>
                  </a:lnTo>
                  <a:lnTo>
                    <a:pt x="190500" y="457200"/>
                  </a:lnTo>
                  <a:lnTo>
                    <a:pt x="234162" y="451161"/>
                  </a:lnTo>
                  <a:lnTo>
                    <a:pt x="274253" y="433962"/>
                  </a:lnTo>
                  <a:lnTo>
                    <a:pt x="309625" y="406974"/>
                  </a:lnTo>
                  <a:lnTo>
                    <a:pt x="339132" y="371571"/>
                  </a:lnTo>
                  <a:lnTo>
                    <a:pt x="361627" y="329126"/>
                  </a:lnTo>
                  <a:lnTo>
                    <a:pt x="375965" y="281011"/>
                  </a:lnTo>
                  <a:lnTo>
                    <a:pt x="381000" y="228600"/>
                  </a:lnTo>
                  <a:lnTo>
                    <a:pt x="375965" y="176188"/>
                  </a:lnTo>
                  <a:lnTo>
                    <a:pt x="361627" y="128073"/>
                  </a:lnTo>
                  <a:lnTo>
                    <a:pt x="339132" y="85628"/>
                  </a:lnTo>
                  <a:lnTo>
                    <a:pt x="309625" y="50225"/>
                  </a:lnTo>
                  <a:lnTo>
                    <a:pt x="274253" y="23237"/>
                  </a:lnTo>
                  <a:lnTo>
                    <a:pt x="234162" y="6038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978908" y="39624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228600"/>
                  </a:moveTo>
                  <a:lnTo>
                    <a:pt x="5034" y="176188"/>
                  </a:lnTo>
                  <a:lnTo>
                    <a:pt x="19372" y="128073"/>
                  </a:lnTo>
                  <a:lnTo>
                    <a:pt x="41867" y="85628"/>
                  </a:lnTo>
                  <a:lnTo>
                    <a:pt x="71374" y="50225"/>
                  </a:lnTo>
                  <a:lnTo>
                    <a:pt x="106746" y="23237"/>
                  </a:lnTo>
                  <a:lnTo>
                    <a:pt x="146837" y="6038"/>
                  </a:lnTo>
                  <a:lnTo>
                    <a:pt x="190500" y="0"/>
                  </a:lnTo>
                  <a:lnTo>
                    <a:pt x="234162" y="6038"/>
                  </a:lnTo>
                  <a:lnTo>
                    <a:pt x="274253" y="23237"/>
                  </a:lnTo>
                  <a:lnTo>
                    <a:pt x="309625" y="50225"/>
                  </a:lnTo>
                  <a:lnTo>
                    <a:pt x="339132" y="85628"/>
                  </a:lnTo>
                  <a:lnTo>
                    <a:pt x="361627" y="128073"/>
                  </a:lnTo>
                  <a:lnTo>
                    <a:pt x="375965" y="176188"/>
                  </a:lnTo>
                  <a:lnTo>
                    <a:pt x="381000" y="228600"/>
                  </a:lnTo>
                  <a:lnTo>
                    <a:pt x="375965" y="281011"/>
                  </a:lnTo>
                  <a:lnTo>
                    <a:pt x="361627" y="329126"/>
                  </a:lnTo>
                  <a:lnTo>
                    <a:pt x="339132" y="371571"/>
                  </a:lnTo>
                  <a:lnTo>
                    <a:pt x="309625" y="406974"/>
                  </a:lnTo>
                  <a:lnTo>
                    <a:pt x="274253" y="433962"/>
                  </a:lnTo>
                  <a:lnTo>
                    <a:pt x="234162" y="451161"/>
                  </a:lnTo>
                  <a:lnTo>
                    <a:pt x="190500" y="457200"/>
                  </a:lnTo>
                  <a:lnTo>
                    <a:pt x="146837" y="451161"/>
                  </a:lnTo>
                  <a:lnTo>
                    <a:pt x="106746" y="433962"/>
                  </a:lnTo>
                  <a:lnTo>
                    <a:pt x="71374" y="406974"/>
                  </a:lnTo>
                  <a:lnTo>
                    <a:pt x="41867" y="371571"/>
                  </a:lnTo>
                  <a:lnTo>
                    <a:pt x="19372" y="329126"/>
                  </a:lnTo>
                  <a:lnTo>
                    <a:pt x="5034" y="281011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9684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0" y="335153"/>
                  </a:lnTo>
                  <a:lnTo>
                    <a:pt x="67055" y="371348"/>
                  </a:lnTo>
                  <a:lnTo>
                    <a:pt x="248411" y="36194"/>
                  </a:lnTo>
                  <a:lnTo>
                    <a:pt x="1813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9684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248411" y="36194"/>
                  </a:lnTo>
                  <a:lnTo>
                    <a:pt x="67055" y="371348"/>
                  </a:lnTo>
                  <a:lnTo>
                    <a:pt x="0" y="335153"/>
                  </a:lnTo>
                  <a:lnTo>
                    <a:pt x="1813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1208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120894" y="48816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8176831" y="3653028"/>
            <a:ext cx="410845" cy="1300480"/>
            <a:chOff x="8176831" y="3653028"/>
            <a:chExt cx="410845" cy="1300480"/>
          </a:xfrm>
        </p:grpSpPr>
        <p:sp>
          <p:nvSpPr>
            <p:cNvPr id="58" name="object 58"/>
            <p:cNvSpPr/>
            <p:nvPr/>
          </p:nvSpPr>
          <p:spPr>
            <a:xfrm>
              <a:off x="8181593" y="41958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0" y="335153"/>
                  </a:lnTo>
                  <a:lnTo>
                    <a:pt x="67055" y="371348"/>
                  </a:lnTo>
                  <a:lnTo>
                    <a:pt x="248411" y="36194"/>
                  </a:lnTo>
                  <a:lnTo>
                    <a:pt x="181355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181593" y="41958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248411" y="36194"/>
                  </a:lnTo>
                  <a:lnTo>
                    <a:pt x="67055" y="371348"/>
                  </a:lnTo>
                  <a:lnTo>
                    <a:pt x="0" y="335153"/>
                  </a:lnTo>
                  <a:lnTo>
                    <a:pt x="1813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333993" y="41958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333993" y="41958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343899" y="4038600"/>
              <a:ext cx="76200" cy="609600"/>
            </a:xfrm>
            <a:custGeom>
              <a:avLst/>
              <a:gdLst/>
              <a:ahLst/>
              <a:cxnLst/>
              <a:rect l="l" t="t" r="r" b="b"/>
              <a:pathLst>
                <a:path w="76200" h="609600">
                  <a:moveTo>
                    <a:pt x="762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76200" y="6096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343899" y="4038600"/>
              <a:ext cx="76200" cy="609600"/>
            </a:xfrm>
            <a:custGeom>
              <a:avLst/>
              <a:gdLst/>
              <a:ahLst/>
              <a:cxnLst/>
              <a:rect l="l" t="t" r="r" b="b"/>
              <a:pathLst>
                <a:path w="76200" h="609600">
                  <a:moveTo>
                    <a:pt x="0" y="609600"/>
                  </a:moveTo>
                  <a:lnTo>
                    <a:pt x="76200" y="6096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191499" y="36576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190500" y="0"/>
                  </a:moveTo>
                  <a:lnTo>
                    <a:pt x="146837" y="6038"/>
                  </a:lnTo>
                  <a:lnTo>
                    <a:pt x="106746" y="23237"/>
                  </a:lnTo>
                  <a:lnTo>
                    <a:pt x="71374" y="50225"/>
                  </a:lnTo>
                  <a:lnTo>
                    <a:pt x="41867" y="85628"/>
                  </a:lnTo>
                  <a:lnTo>
                    <a:pt x="19372" y="128073"/>
                  </a:lnTo>
                  <a:lnTo>
                    <a:pt x="5034" y="176188"/>
                  </a:lnTo>
                  <a:lnTo>
                    <a:pt x="0" y="228600"/>
                  </a:lnTo>
                  <a:lnTo>
                    <a:pt x="5034" y="281011"/>
                  </a:lnTo>
                  <a:lnTo>
                    <a:pt x="19372" y="329126"/>
                  </a:lnTo>
                  <a:lnTo>
                    <a:pt x="41867" y="371571"/>
                  </a:lnTo>
                  <a:lnTo>
                    <a:pt x="71374" y="406974"/>
                  </a:lnTo>
                  <a:lnTo>
                    <a:pt x="106746" y="433962"/>
                  </a:lnTo>
                  <a:lnTo>
                    <a:pt x="146837" y="451161"/>
                  </a:lnTo>
                  <a:lnTo>
                    <a:pt x="190500" y="457200"/>
                  </a:lnTo>
                  <a:lnTo>
                    <a:pt x="234162" y="451161"/>
                  </a:lnTo>
                  <a:lnTo>
                    <a:pt x="274253" y="433962"/>
                  </a:lnTo>
                  <a:lnTo>
                    <a:pt x="309625" y="406974"/>
                  </a:lnTo>
                  <a:lnTo>
                    <a:pt x="339132" y="371571"/>
                  </a:lnTo>
                  <a:lnTo>
                    <a:pt x="361627" y="329126"/>
                  </a:lnTo>
                  <a:lnTo>
                    <a:pt x="375965" y="281011"/>
                  </a:lnTo>
                  <a:lnTo>
                    <a:pt x="381000" y="228600"/>
                  </a:lnTo>
                  <a:lnTo>
                    <a:pt x="375965" y="176188"/>
                  </a:lnTo>
                  <a:lnTo>
                    <a:pt x="361627" y="128073"/>
                  </a:lnTo>
                  <a:lnTo>
                    <a:pt x="339132" y="85628"/>
                  </a:lnTo>
                  <a:lnTo>
                    <a:pt x="309625" y="50225"/>
                  </a:lnTo>
                  <a:lnTo>
                    <a:pt x="274253" y="23237"/>
                  </a:lnTo>
                  <a:lnTo>
                    <a:pt x="234162" y="6038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191499" y="36576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228600"/>
                  </a:moveTo>
                  <a:lnTo>
                    <a:pt x="5034" y="176188"/>
                  </a:lnTo>
                  <a:lnTo>
                    <a:pt x="19372" y="128073"/>
                  </a:lnTo>
                  <a:lnTo>
                    <a:pt x="41867" y="85628"/>
                  </a:lnTo>
                  <a:lnTo>
                    <a:pt x="71374" y="50225"/>
                  </a:lnTo>
                  <a:lnTo>
                    <a:pt x="106746" y="23237"/>
                  </a:lnTo>
                  <a:lnTo>
                    <a:pt x="146837" y="6038"/>
                  </a:lnTo>
                  <a:lnTo>
                    <a:pt x="190500" y="0"/>
                  </a:lnTo>
                  <a:lnTo>
                    <a:pt x="234162" y="6038"/>
                  </a:lnTo>
                  <a:lnTo>
                    <a:pt x="274253" y="23237"/>
                  </a:lnTo>
                  <a:lnTo>
                    <a:pt x="309625" y="50225"/>
                  </a:lnTo>
                  <a:lnTo>
                    <a:pt x="339132" y="85628"/>
                  </a:lnTo>
                  <a:lnTo>
                    <a:pt x="361627" y="128073"/>
                  </a:lnTo>
                  <a:lnTo>
                    <a:pt x="375965" y="176188"/>
                  </a:lnTo>
                  <a:lnTo>
                    <a:pt x="381000" y="228600"/>
                  </a:lnTo>
                  <a:lnTo>
                    <a:pt x="375965" y="281011"/>
                  </a:lnTo>
                  <a:lnTo>
                    <a:pt x="361627" y="329126"/>
                  </a:lnTo>
                  <a:lnTo>
                    <a:pt x="339132" y="371571"/>
                  </a:lnTo>
                  <a:lnTo>
                    <a:pt x="309625" y="406974"/>
                  </a:lnTo>
                  <a:lnTo>
                    <a:pt x="274253" y="433962"/>
                  </a:lnTo>
                  <a:lnTo>
                    <a:pt x="234162" y="451161"/>
                  </a:lnTo>
                  <a:lnTo>
                    <a:pt x="190500" y="457200"/>
                  </a:lnTo>
                  <a:lnTo>
                    <a:pt x="146837" y="451161"/>
                  </a:lnTo>
                  <a:lnTo>
                    <a:pt x="106746" y="433962"/>
                  </a:lnTo>
                  <a:lnTo>
                    <a:pt x="71374" y="406974"/>
                  </a:lnTo>
                  <a:lnTo>
                    <a:pt x="41867" y="371571"/>
                  </a:lnTo>
                  <a:lnTo>
                    <a:pt x="19372" y="329126"/>
                  </a:lnTo>
                  <a:lnTo>
                    <a:pt x="5034" y="281011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181593" y="45768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0" y="335153"/>
                  </a:lnTo>
                  <a:lnTo>
                    <a:pt x="67055" y="371348"/>
                  </a:lnTo>
                  <a:lnTo>
                    <a:pt x="248411" y="36194"/>
                  </a:lnTo>
                  <a:lnTo>
                    <a:pt x="181355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181593" y="45768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181355" y="0"/>
                  </a:moveTo>
                  <a:lnTo>
                    <a:pt x="248411" y="36194"/>
                  </a:lnTo>
                  <a:lnTo>
                    <a:pt x="67055" y="371348"/>
                  </a:lnTo>
                  <a:lnTo>
                    <a:pt x="0" y="335153"/>
                  </a:lnTo>
                  <a:lnTo>
                    <a:pt x="1813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333993" y="45768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333993" y="4576826"/>
              <a:ext cx="248920" cy="371475"/>
            </a:xfrm>
            <a:custGeom>
              <a:avLst/>
              <a:gdLst/>
              <a:ahLst/>
              <a:cxnLst/>
              <a:rect l="l" t="t" r="r" b="b"/>
              <a:pathLst>
                <a:path w="248920" h="371475">
                  <a:moveTo>
                    <a:pt x="67055" y="0"/>
                  </a:moveTo>
                  <a:lnTo>
                    <a:pt x="0" y="36194"/>
                  </a:lnTo>
                  <a:lnTo>
                    <a:pt x="181355" y="371348"/>
                  </a:lnTo>
                  <a:lnTo>
                    <a:pt x="248411" y="335153"/>
                  </a:lnTo>
                  <a:lnTo>
                    <a:pt x="6705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8232140" y="3676269"/>
            <a:ext cx="280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$</a:t>
            </a:r>
            <a:r>
              <a:rPr sz="1200" b="1" i="1" spc="254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$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71" name="object 71"/>
          <p:cNvSpPr txBox="1"/>
          <p:nvPr/>
        </p:nvSpPr>
        <p:spPr>
          <a:xfrm>
            <a:off x="1983485" y="5333187"/>
            <a:ext cx="2176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AA8913"/>
                </a:solidFill>
                <a:latin typeface="Times New Roman"/>
                <a:cs typeface="Times New Roman"/>
              </a:rPr>
              <a:t>Rear(insertion)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489194" y="5056708"/>
            <a:ext cx="3420110" cy="728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3135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Arial"/>
                <a:cs typeface="Arial"/>
              </a:rPr>
              <a:t>Walking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out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800" spc="-5" dirty="0">
                <a:solidFill>
                  <a:srgbClr val="AA8913"/>
                </a:solidFill>
                <a:latin typeface="Times New Roman"/>
                <a:cs typeface="Times New Roman"/>
              </a:rPr>
              <a:t>Front(Removal)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1708404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87806"/>
            <a:ext cx="100520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160" dirty="0">
                <a:latin typeface="Times New Roman"/>
                <a:cs typeface="Times New Roman"/>
              </a:rPr>
              <a:t>T</a:t>
            </a:r>
            <a:r>
              <a:rPr sz="4300" b="0" spc="-5" dirty="0">
                <a:latin typeface="Times New Roman"/>
                <a:cs typeface="Times New Roman"/>
              </a:rPr>
              <a:t>ree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880361" y="1467357"/>
            <a:ext cx="697801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1600" algn="just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tree </a:t>
            </a:r>
            <a:r>
              <a:rPr sz="3200" dirty="0">
                <a:latin typeface="Times New Roman"/>
                <a:cs typeface="Times New Roman"/>
              </a:rPr>
              <a:t>T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finite </a:t>
            </a:r>
            <a:r>
              <a:rPr sz="3200" dirty="0">
                <a:latin typeface="Times New Roman"/>
                <a:cs typeface="Times New Roman"/>
              </a:rPr>
              <a:t>non </a:t>
            </a:r>
            <a:r>
              <a:rPr sz="3200" spc="-5" dirty="0">
                <a:latin typeface="Times New Roman"/>
                <a:cs typeface="Times New Roman"/>
              </a:rPr>
              <a:t>empty </a:t>
            </a:r>
            <a:r>
              <a:rPr sz="3200" dirty="0">
                <a:latin typeface="Times New Roman"/>
                <a:cs typeface="Times New Roman"/>
              </a:rPr>
              <a:t>set </a:t>
            </a:r>
            <a:r>
              <a:rPr sz="3200" spc="5" dirty="0">
                <a:latin typeface="Times New Roman"/>
                <a:cs typeface="Times New Roman"/>
              </a:rPr>
              <a:t>of  </a:t>
            </a:r>
            <a:r>
              <a:rPr sz="3200" dirty="0">
                <a:latin typeface="Times New Roman"/>
                <a:cs typeface="Times New Roman"/>
              </a:rPr>
              <a:t>elements. One of </a:t>
            </a:r>
            <a:r>
              <a:rPr sz="3200" spc="-5" dirty="0">
                <a:latin typeface="Times New Roman"/>
                <a:cs typeface="Times New Roman"/>
              </a:rPr>
              <a:t>these elements is called  </a:t>
            </a:r>
            <a:r>
              <a:rPr sz="3200" dirty="0">
                <a:latin typeface="Times New Roman"/>
                <a:cs typeface="Times New Roman"/>
              </a:rPr>
              <a:t>the root, and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remaining elements, </a:t>
            </a:r>
            <a:r>
              <a:rPr sz="3200" spc="-15" dirty="0">
                <a:latin typeface="Times New Roman"/>
                <a:cs typeface="Times New Roman"/>
              </a:rPr>
              <a:t>if </a:t>
            </a:r>
            <a:r>
              <a:rPr sz="3200" spc="77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any, </a:t>
            </a:r>
            <a:r>
              <a:rPr sz="3200" dirty="0">
                <a:latin typeface="Times New Roman"/>
                <a:cs typeface="Times New Roman"/>
              </a:rPr>
              <a:t>are </a:t>
            </a:r>
            <a:r>
              <a:rPr sz="3200" spc="-5" dirty="0">
                <a:latin typeface="Times New Roman"/>
                <a:cs typeface="Times New Roman"/>
              </a:rPr>
              <a:t>portioned into trees, </a:t>
            </a:r>
            <a:r>
              <a:rPr sz="3200" dirty="0">
                <a:latin typeface="Times New Roman"/>
                <a:cs typeface="Times New Roman"/>
              </a:rPr>
              <a:t>which are  called the sub trees of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4058412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87806"/>
            <a:ext cx="33534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45" dirty="0">
                <a:latin typeface="Times New Roman"/>
                <a:cs typeface="Times New Roman"/>
              </a:rPr>
              <a:t>Tree</a:t>
            </a:r>
            <a:r>
              <a:rPr sz="4300" b="0" spc="-55" dirty="0">
                <a:latin typeface="Times New Roman"/>
                <a:cs typeface="Times New Roman"/>
              </a:rPr>
              <a:t> </a:t>
            </a:r>
            <a:r>
              <a:rPr sz="4300" b="0" spc="-5" dirty="0">
                <a:latin typeface="Times New Roman"/>
                <a:cs typeface="Times New Roman"/>
              </a:rPr>
              <a:t>(example)</a:t>
            </a:r>
            <a:endParaRPr sz="43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28800" y="1761743"/>
            <a:ext cx="5638800" cy="4486910"/>
            <a:chOff x="1828800" y="1761743"/>
            <a:chExt cx="5638800" cy="4486910"/>
          </a:xfrm>
        </p:grpSpPr>
        <p:sp>
          <p:nvSpPr>
            <p:cNvPr id="5" name="object 5"/>
            <p:cNvSpPr/>
            <p:nvPr/>
          </p:nvSpPr>
          <p:spPr>
            <a:xfrm>
              <a:off x="1828800" y="1761743"/>
              <a:ext cx="5638800" cy="44866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76800" y="1905000"/>
              <a:ext cx="1524000" cy="685800"/>
            </a:xfrm>
            <a:custGeom>
              <a:avLst/>
              <a:gdLst/>
              <a:ahLst/>
              <a:cxnLst/>
              <a:rect l="l" t="t" r="r" b="b"/>
              <a:pathLst>
                <a:path w="1524000" h="685800">
                  <a:moveTo>
                    <a:pt x="381000" y="0"/>
                  </a:moveTo>
                  <a:lnTo>
                    <a:pt x="0" y="342900"/>
                  </a:lnTo>
                  <a:lnTo>
                    <a:pt x="381000" y="685800"/>
                  </a:lnTo>
                  <a:lnTo>
                    <a:pt x="381000" y="514350"/>
                  </a:lnTo>
                  <a:lnTo>
                    <a:pt x="1524000" y="514350"/>
                  </a:lnTo>
                  <a:lnTo>
                    <a:pt x="1524000" y="171450"/>
                  </a:lnTo>
                  <a:lnTo>
                    <a:pt x="381000" y="17145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76800" y="1905000"/>
              <a:ext cx="1524000" cy="685800"/>
            </a:xfrm>
            <a:custGeom>
              <a:avLst/>
              <a:gdLst/>
              <a:ahLst/>
              <a:cxnLst/>
              <a:rect l="l" t="t" r="r" b="b"/>
              <a:pathLst>
                <a:path w="1524000" h="685800">
                  <a:moveTo>
                    <a:pt x="0" y="342900"/>
                  </a:moveTo>
                  <a:lnTo>
                    <a:pt x="381000" y="0"/>
                  </a:lnTo>
                  <a:lnTo>
                    <a:pt x="381000" y="171450"/>
                  </a:lnTo>
                  <a:lnTo>
                    <a:pt x="1524000" y="171450"/>
                  </a:lnTo>
                  <a:lnTo>
                    <a:pt x="1524000" y="514350"/>
                  </a:lnTo>
                  <a:lnTo>
                    <a:pt x="381000" y="514350"/>
                  </a:lnTo>
                  <a:lnTo>
                    <a:pt x="381000" y="68580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417311" y="2075814"/>
            <a:ext cx="6337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node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287071" y="3974782"/>
            <a:ext cx="1386840" cy="1057910"/>
            <a:chOff x="6287071" y="3974782"/>
            <a:chExt cx="1386840" cy="1057910"/>
          </a:xfrm>
        </p:grpSpPr>
        <p:sp>
          <p:nvSpPr>
            <p:cNvPr id="10" name="object 10"/>
            <p:cNvSpPr/>
            <p:nvPr/>
          </p:nvSpPr>
          <p:spPr>
            <a:xfrm>
              <a:off x="6291834" y="3979545"/>
              <a:ext cx="1377315" cy="1048385"/>
            </a:xfrm>
            <a:custGeom>
              <a:avLst/>
              <a:gdLst/>
              <a:ahLst/>
              <a:cxnLst/>
              <a:rect l="l" t="t" r="r" b="b"/>
              <a:pathLst>
                <a:path w="1377315" h="1048385">
                  <a:moveTo>
                    <a:pt x="1192530" y="0"/>
                  </a:moveTo>
                  <a:lnTo>
                    <a:pt x="228981" y="614806"/>
                  </a:lnTo>
                  <a:lnTo>
                    <a:pt x="136778" y="470153"/>
                  </a:lnTo>
                  <a:lnTo>
                    <a:pt x="0" y="964183"/>
                  </a:lnTo>
                  <a:lnTo>
                    <a:pt x="505587" y="1048384"/>
                  </a:lnTo>
                  <a:lnTo>
                    <a:pt x="413385" y="903858"/>
                  </a:lnTo>
                  <a:lnTo>
                    <a:pt x="1376934" y="289051"/>
                  </a:lnTo>
                  <a:lnTo>
                    <a:pt x="119253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291834" y="3979545"/>
              <a:ext cx="1377315" cy="1048385"/>
            </a:xfrm>
            <a:custGeom>
              <a:avLst/>
              <a:gdLst/>
              <a:ahLst/>
              <a:cxnLst/>
              <a:rect l="l" t="t" r="r" b="b"/>
              <a:pathLst>
                <a:path w="1377315" h="1048385">
                  <a:moveTo>
                    <a:pt x="0" y="964183"/>
                  </a:moveTo>
                  <a:lnTo>
                    <a:pt x="136778" y="470153"/>
                  </a:lnTo>
                  <a:lnTo>
                    <a:pt x="228981" y="614806"/>
                  </a:lnTo>
                  <a:lnTo>
                    <a:pt x="1192530" y="0"/>
                  </a:lnTo>
                  <a:lnTo>
                    <a:pt x="1376934" y="289051"/>
                  </a:lnTo>
                  <a:lnTo>
                    <a:pt x="413385" y="903858"/>
                  </a:lnTo>
                  <a:lnTo>
                    <a:pt x="505587" y="1048384"/>
                  </a:lnTo>
                  <a:lnTo>
                    <a:pt x="0" y="964183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772479" y="4317958"/>
              <a:ext cx="515620" cy="379730"/>
            </a:xfrm>
            <a:custGeom>
              <a:avLst/>
              <a:gdLst/>
              <a:ahLst/>
              <a:cxnLst/>
              <a:rect l="l" t="t" r="r" b="b"/>
              <a:pathLst>
                <a:path w="515620" h="379729">
                  <a:moveTo>
                    <a:pt x="64682" y="243839"/>
                  </a:moveTo>
                  <a:lnTo>
                    <a:pt x="52262" y="243839"/>
                  </a:lnTo>
                  <a:lnTo>
                    <a:pt x="39866" y="247649"/>
                  </a:lnTo>
                  <a:lnTo>
                    <a:pt x="4192" y="281939"/>
                  </a:lnTo>
                  <a:lnTo>
                    <a:pt x="0" y="306069"/>
                  </a:lnTo>
                  <a:lnTo>
                    <a:pt x="1938" y="318769"/>
                  </a:lnTo>
                  <a:lnTo>
                    <a:pt x="21808" y="356869"/>
                  </a:lnTo>
                  <a:lnTo>
                    <a:pt x="62743" y="379729"/>
                  </a:lnTo>
                  <a:lnTo>
                    <a:pt x="76313" y="379729"/>
                  </a:lnTo>
                  <a:lnTo>
                    <a:pt x="113000" y="361949"/>
                  </a:lnTo>
                  <a:lnTo>
                    <a:pt x="122787" y="351789"/>
                  </a:lnTo>
                  <a:lnTo>
                    <a:pt x="76884" y="351789"/>
                  </a:lnTo>
                  <a:lnTo>
                    <a:pt x="69264" y="350519"/>
                  </a:lnTo>
                  <a:lnTo>
                    <a:pt x="63716" y="347979"/>
                  </a:lnTo>
                  <a:lnTo>
                    <a:pt x="58501" y="344169"/>
                  </a:lnTo>
                  <a:lnTo>
                    <a:pt x="53619" y="340359"/>
                  </a:lnTo>
                  <a:lnTo>
                    <a:pt x="49071" y="334009"/>
                  </a:lnTo>
                  <a:lnTo>
                    <a:pt x="76991" y="316229"/>
                  </a:lnTo>
                  <a:lnTo>
                    <a:pt x="38149" y="316229"/>
                  </a:lnTo>
                  <a:lnTo>
                    <a:pt x="32942" y="307339"/>
                  </a:lnTo>
                  <a:lnTo>
                    <a:pt x="30910" y="299719"/>
                  </a:lnTo>
                  <a:lnTo>
                    <a:pt x="32180" y="293369"/>
                  </a:lnTo>
                  <a:lnTo>
                    <a:pt x="33323" y="285749"/>
                  </a:lnTo>
                  <a:lnTo>
                    <a:pt x="37133" y="279399"/>
                  </a:lnTo>
                  <a:lnTo>
                    <a:pt x="43610" y="275589"/>
                  </a:lnTo>
                  <a:lnTo>
                    <a:pt x="49579" y="271779"/>
                  </a:lnTo>
                  <a:lnTo>
                    <a:pt x="56056" y="270509"/>
                  </a:lnTo>
                  <a:lnTo>
                    <a:pt x="111023" y="270509"/>
                  </a:lnTo>
                  <a:lnTo>
                    <a:pt x="100951" y="259079"/>
                  </a:lnTo>
                  <a:lnTo>
                    <a:pt x="89282" y="251459"/>
                  </a:lnTo>
                  <a:lnTo>
                    <a:pt x="77138" y="245109"/>
                  </a:lnTo>
                  <a:lnTo>
                    <a:pt x="64682" y="243839"/>
                  </a:lnTo>
                  <a:close/>
                </a:path>
                <a:path w="515620" h="379729">
                  <a:moveTo>
                    <a:pt x="131875" y="304799"/>
                  </a:moveTo>
                  <a:lnTo>
                    <a:pt x="99490" y="318769"/>
                  </a:lnTo>
                  <a:lnTo>
                    <a:pt x="101395" y="325119"/>
                  </a:lnTo>
                  <a:lnTo>
                    <a:pt x="101649" y="330199"/>
                  </a:lnTo>
                  <a:lnTo>
                    <a:pt x="76884" y="351789"/>
                  </a:lnTo>
                  <a:lnTo>
                    <a:pt x="122787" y="351789"/>
                  </a:lnTo>
                  <a:lnTo>
                    <a:pt x="125573" y="347979"/>
                  </a:lnTo>
                  <a:lnTo>
                    <a:pt x="129716" y="340359"/>
                  </a:lnTo>
                  <a:lnTo>
                    <a:pt x="132429" y="332739"/>
                  </a:lnTo>
                  <a:lnTo>
                    <a:pt x="133701" y="323849"/>
                  </a:lnTo>
                  <a:lnTo>
                    <a:pt x="133520" y="314959"/>
                  </a:lnTo>
                  <a:lnTo>
                    <a:pt x="131875" y="304799"/>
                  </a:lnTo>
                  <a:close/>
                </a:path>
                <a:path w="515620" h="379729">
                  <a:moveTo>
                    <a:pt x="111023" y="270509"/>
                  </a:moveTo>
                  <a:lnTo>
                    <a:pt x="56056" y="270509"/>
                  </a:lnTo>
                  <a:lnTo>
                    <a:pt x="63168" y="273049"/>
                  </a:lnTo>
                  <a:lnTo>
                    <a:pt x="70153" y="274319"/>
                  </a:lnTo>
                  <a:lnTo>
                    <a:pt x="76503" y="279399"/>
                  </a:lnTo>
                  <a:lnTo>
                    <a:pt x="82091" y="288289"/>
                  </a:lnTo>
                  <a:lnTo>
                    <a:pt x="38149" y="316229"/>
                  </a:lnTo>
                  <a:lnTo>
                    <a:pt x="76991" y="316229"/>
                  </a:lnTo>
                  <a:lnTo>
                    <a:pt x="122858" y="287019"/>
                  </a:lnTo>
                  <a:lnTo>
                    <a:pt x="112142" y="271779"/>
                  </a:lnTo>
                  <a:lnTo>
                    <a:pt x="111023" y="270509"/>
                  </a:lnTo>
                  <a:close/>
                </a:path>
                <a:path w="515620" h="379729">
                  <a:moveTo>
                    <a:pt x="175565" y="171449"/>
                  </a:moveTo>
                  <a:lnTo>
                    <a:pt x="135681" y="186689"/>
                  </a:lnTo>
                  <a:lnTo>
                    <a:pt x="120024" y="227329"/>
                  </a:lnTo>
                  <a:lnTo>
                    <a:pt x="122191" y="240029"/>
                  </a:lnTo>
                  <a:lnTo>
                    <a:pt x="143887" y="279399"/>
                  </a:lnTo>
                  <a:lnTo>
                    <a:pt x="175944" y="300989"/>
                  </a:lnTo>
                  <a:lnTo>
                    <a:pt x="187398" y="303529"/>
                  </a:lnTo>
                  <a:lnTo>
                    <a:pt x="198328" y="303529"/>
                  </a:lnTo>
                  <a:lnTo>
                    <a:pt x="234364" y="279399"/>
                  </a:lnTo>
                  <a:lnTo>
                    <a:pt x="237986" y="271779"/>
                  </a:lnTo>
                  <a:lnTo>
                    <a:pt x="198915" y="271779"/>
                  </a:lnTo>
                  <a:lnTo>
                    <a:pt x="191976" y="270509"/>
                  </a:lnTo>
                  <a:lnTo>
                    <a:pt x="159021" y="237489"/>
                  </a:lnTo>
                  <a:lnTo>
                    <a:pt x="154640" y="223519"/>
                  </a:lnTo>
                  <a:lnTo>
                    <a:pt x="154735" y="215899"/>
                  </a:lnTo>
                  <a:lnTo>
                    <a:pt x="155878" y="208279"/>
                  </a:lnTo>
                  <a:lnTo>
                    <a:pt x="159942" y="201929"/>
                  </a:lnTo>
                  <a:lnTo>
                    <a:pt x="166927" y="196849"/>
                  </a:lnTo>
                  <a:lnTo>
                    <a:pt x="174166" y="191769"/>
                  </a:lnTo>
                  <a:lnTo>
                    <a:pt x="239416" y="191769"/>
                  </a:lnTo>
                  <a:lnTo>
                    <a:pt x="228087" y="173989"/>
                  </a:lnTo>
                  <a:lnTo>
                    <a:pt x="186993" y="173989"/>
                  </a:lnTo>
                  <a:lnTo>
                    <a:pt x="175565" y="171449"/>
                  </a:lnTo>
                  <a:close/>
                </a:path>
                <a:path w="515620" h="379729">
                  <a:moveTo>
                    <a:pt x="239416" y="191769"/>
                  </a:moveTo>
                  <a:lnTo>
                    <a:pt x="181786" y="191769"/>
                  </a:lnTo>
                  <a:lnTo>
                    <a:pt x="190041" y="194309"/>
                  </a:lnTo>
                  <a:lnTo>
                    <a:pt x="196211" y="196849"/>
                  </a:lnTo>
                  <a:lnTo>
                    <a:pt x="222394" y="233679"/>
                  </a:lnTo>
                  <a:lnTo>
                    <a:pt x="223950" y="247649"/>
                  </a:lnTo>
                  <a:lnTo>
                    <a:pt x="222807" y="256539"/>
                  </a:lnTo>
                  <a:lnTo>
                    <a:pt x="218870" y="262889"/>
                  </a:lnTo>
                  <a:lnTo>
                    <a:pt x="212139" y="266699"/>
                  </a:lnTo>
                  <a:lnTo>
                    <a:pt x="205640" y="270509"/>
                  </a:lnTo>
                  <a:lnTo>
                    <a:pt x="198915" y="271779"/>
                  </a:lnTo>
                  <a:lnTo>
                    <a:pt x="237986" y="271779"/>
                  </a:lnTo>
                  <a:lnTo>
                    <a:pt x="239238" y="267969"/>
                  </a:lnTo>
                  <a:lnTo>
                    <a:pt x="240633" y="261619"/>
                  </a:lnTo>
                  <a:lnTo>
                    <a:pt x="241349" y="255269"/>
                  </a:lnTo>
                  <a:lnTo>
                    <a:pt x="277118" y="255269"/>
                  </a:lnTo>
                  <a:lnTo>
                    <a:pt x="279068" y="253999"/>
                  </a:lnTo>
                  <a:lnTo>
                    <a:pt x="239416" y="191769"/>
                  </a:lnTo>
                  <a:close/>
                </a:path>
                <a:path w="515620" h="379729">
                  <a:moveTo>
                    <a:pt x="277118" y="255269"/>
                  </a:moveTo>
                  <a:lnTo>
                    <a:pt x="241349" y="255269"/>
                  </a:lnTo>
                  <a:lnTo>
                    <a:pt x="251763" y="271779"/>
                  </a:lnTo>
                  <a:lnTo>
                    <a:pt x="277118" y="255269"/>
                  </a:lnTo>
                  <a:close/>
                </a:path>
                <a:path w="515620" h="379729">
                  <a:moveTo>
                    <a:pt x="346378" y="227329"/>
                  </a:moveTo>
                  <a:lnTo>
                    <a:pt x="310056" y="243839"/>
                  </a:lnTo>
                  <a:lnTo>
                    <a:pt x="310945" y="246379"/>
                  </a:lnTo>
                  <a:lnTo>
                    <a:pt x="311580" y="246379"/>
                  </a:lnTo>
                  <a:lnTo>
                    <a:pt x="312215" y="247649"/>
                  </a:lnTo>
                  <a:lnTo>
                    <a:pt x="317503" y="253999"/>
                  </a:lnTo>
                  <a:lnTo>
                    <a:pt x="323851" y="259079"/>
                  </a:lnTo>
                  <a:lnTo>
                    <a:pt x="331271" y="262889"/>
                  </a:lnTo>
                  <a:lnTo>
                    <a:pt x="339774" y="265429"/>
                  </a:lnTo>
                  <a:lnTo>
                    <a:pt x="349446" y="264159"/>
                  </a:lnTo>
                  <a:lnTo>
                    <a:pt x="360380" y="261619"/>
                  </a:lnTo>
                  <a:lnTo>
                    <a:pt x="372600" y="256539"/>
                  </a:lnTo>
                  <a:lnTo>
                    <a:pt x="386129" y="248919"/>
                  </a:lnTo>
                  <a:lnTo>
                    <a:pt x="393128" y="243839"/>
                  </a:lnTo>
                  <a:lnTo>
                    <a:pt x="399258" y="240029"/>
                  </a:lnTo>
                  <a:lnTo>
                    <a:pt x="404506" y="234949"/>
                  </a:lnTo>
                  <a:lnTo>
                    <a:pt x="406684" y="232409"/>
                  </a:lnTo>
                  <a:lnTo>
                    <a:pt x="352347" y="232409"/>
                  </a:lnTo>
                  <a:lnTo>
                    <a:pt x="349426" y="231139"/>
                  </a:lnTo>
                  <a:lnTo>
                    <a:pt x="346378" y="227329"/>
                  </a:lnTo>
                  <a:close/>
                </a:path>
                <a:path w="515620" h="379729">
                  <a:moveTo>
                    <a:pt x="410378" y="171449"/>
                  </a:moveTo>
                  <a:lnTo>
                    <a:pt x="369111" y="171449"/>
                  </a:lnTo>
                  <a:lnTo>
                    <a:pt x="379525" y="186689"/>
                  </a:lnTo>
                  <a:lnTo>
                    <a:pt x="383716" y="194309"/>
                  </a:lnTo>
                  <a:lnTo>
                    <a:pt x="386129" y="198119"/>
                  </a:lnTo>
                  <a:lnTo>
                    <a:pt x="387653" y="205739"/>
                  </a:lnTo>
                  <a:lnTo>
                    <a:pt x="387272" y="209549"/>
                  </a:lnTo>
                  <a:lnTo>
                    <a:pt x="359459" y="232409"/>
                  </a:lnTo>
                  <a:lnTo>
                    <a:pt x="406684" y="232409"/>
                  </a:lnTo>
                  <a:lnTo>
                    <a:pt x="408862" y="229869"/>
                  </a:lnTo>
                  <a:lnTo>
                    <a:pt x="414069" y="223519"/>
                  </a:lnTo>
                  <a:lnTo>
                    <a:pt x="417371" y="217169"/>
                  </a:lnTo>
                  <a:lnTo>
                    <a:pt x="419022" y="210819"/>
                  </a:lnTo>
                  <a:lnTo>
                    <a:pt x="420546" y="205739"/>
                  </a:lnTo>
                  <a:lnTo>
                    <a:pt x="420292" y="198119"/>
                  </a:lnTo>
                  <a:lnTo>
                    <a:pt x="418260" y="190499"/>
                  </a:lnTo>
                  <a:lnTo>
                    <a:pt x="416214" y="184149"/>
                  </a:lnTo>
                  <a:lnTo>
                    <a:pt x="412942" y="176529"/>
                  </a:lnTo>
                  <a:lnTo>
                    <a:pt x="410378" y="171449"/>
                  </a:lnTo>
                  <a:close/>
                </a:path>
                <a:path w="515620" h="379729">
                  <a:moveTo>
                    <a:pt x="297594" y="87629"/>
                  </a:moveTo>
                  <a:lnTo>
                    <a:pt x="259891" y="110489"/>
                  </a:lnTo>
                  <a:lnTo>
                    <a:pt x="251194" y="143509"/>
                  </a:lnTo>
                  <a:lnTo>
                    <a:pt x="253271" y="156209"/>
                  </a:lnTo>
                  <a:lnTo>
                    <a:pt x="273085" y="193039"/>
                  </a:lnTo>
                  <a:lnTo>
                    <a:pt x="312120" y="217169"/>
                  </a:lnTo>
                  <a:lnTo>
                    <a:pt x="324217" y="218439"/>
                  </a:lnTo>
                  <a:lnTo>
                    <a:pt x="335932" y="215899"/>
                  </a:lnTo>
                  <a:lnTo>
                    <a:pt x="347267" y="210819"/>
                  </a:lnTo>
                  <a:lnTo>
                    <a:pt x="356199" y="203199"/>
                  </a:lnTo>
                  <a:lnTo>
                    <a:pt x="362809" y="194309"/>
                  </a:lnTo>
                  <a:lnTo>
                    <a:pt x="365675" y="186689"/>
                  </a:lnTo>
                  <a:lnTo>
                    <a:pt x="326185" y="186689"/>
                  </a:lnTo>
                  <a:lnTo>
                    <a:pt x="318184" y="184149"/>
                  </a:lnTo>
                  <a:lnTo>
                    <a:pt x="290117" y="153669"/>
                  </a:lnTo>
                  <a:lnTo>
                    <a:pt x="285545" y="139699"/>
                  </a:lnTo>
                  <a:lnTo>
                    <a:pt x="285545" y="133349"/>
                  </a:lnTo>
                  <a:lnTo>
                    <a:pt x="286688" y="124459"/>
                  </a:lnTo>
                  <a:lnTo>
                    <a:pt x="290752" y="118109"/>
                  </a:lnTo>
                  <a:lnTo>
                    <a:pt x="305103" y="109219"/>
                  </a:lnTo>
                  <a:lnTo>
                    <a:pt x="312850" y="107949"/>
                  </a:lnTo>
                  <a:lnTo>
                    <a:pt x="370550" y="107949"/>
                  </a:lnTo>
                  <a:lnTo>
                    <a:pt x="360885" y="92709"/>
                  </a:lnTo>
                  <a:lnTo>
                    <a:pt x="321486" y="92709"/>
                  </a:lnTo>
                  <a:lnTo>
                    <a:pt x="309272" y="88899"/>
                  </a:lnTo>
                  <a:lnTo>
                    <a:pt x="297594" y="87629"/>
                  </a:lnTo>
                  <a:close/>
                </a:path>
                <a:path w="515620" h="379729">
                  <a:moveTo>
                    <a:pt x="370550" y="107949"/>
                  </a:moveTo>
                  <a:lnTo>
                    <a:pt x="312850" y="107949"/>
                  </a:lnTo>
                  <a:lnTo>
                    <a:pt x="321105" y="110489"/>
                  </a:lnTo>
                  <a:lnTo>
                    <a:pt x="327294" y="113029"/>
                  </a:lnTo>
                  <a:lnTo>
                    <a:pt x="352045" y="147319"/>
                  </a:lnTo>
                  <a:lnTo>
                    <a:pt x="353369" y="154939"/>
                  </a:lnTo>
                  <a:lnTo>
                    <a:pt x="353109" y="161289"/>
                  </a:lnTo>
                  <a:lnTo>
                    <a:pt x="326185" y="186689"/>
                  </a:lnTo>
                  <a:lnTo>
                    <a:pt x="365675" y="186689"/>
                  </a:lnTo>
                  <a:lnTo>
                    <a:pt x="367109" y="182879"/>
                  </a:lnTo>
                  <a:lnTo>
                    <a:pt x="369111" y="171449"/>
                  </a:lnTo>
                  <a:lnTo>
                    <a:pt x="410378" y="171449"/>
                  </a:lnTo>
                  <a:lnTo>
                    <a:pt x="408455" y="167639"/>
                  </a:lnTo>
                  <a:lnTo>
                    <a:pt x="402766" y="158749"/>
                  </a:lnTo>
                  <a:lnTo>
                    <a:pt x="370550" y="107949"/>
                  </a:lnTo>
                  <a:close/>
                </a:path>
                <a:path w="515620" h="379729">
                  <a:moveTo>
                    <a:pt x="181151" y="100329"/>
                  </a:moveTo>
                  <a:lnTo>
                    <a:pt x="151687" y="119379"/>
                  </a:lnTo>
                  <a:lnTo>
                    <a:pt x="186993" y="173989"/>
                  </a:lnTo>
                  <a:lnTo>
                    <a:pt x="228087" y="173989"/>
                  </a:lnTo>
                  <a:lnTo>
                    <a:pt x="181151" y="100329"/>
                  </a:lnTo>
                  <a:close/>
                </a:path>
                <a:path w="515620" h="379729">
                  <a:moveTo>
                    <a:pt x="446262" y="0"/>
                  </a:moveTo>
                  <a:lnTo>
                    <a:pt x="408989" y="11429"/>
                  </a:lnTo>
                  <a:lnTo>
                    <a:pt x="382446" y="49529"/>
                  </a:lnTo>
                  <a:lnTo>
                    <a:pt x="381617" y="62229"/>
                  </a:lnTo>
                  <a:lnTo>
                    <a:pt x="383526" y="74929"/>
                  </a:lnTo>
                  <a:lnTo>
                    <a:pt x="403369" y="113029"/>
                  </a:lnTo>
                  <a:lnTo>
                    <a:pt x="444307" y="137159"/>
                  </a:lnTo>
                  <a:lnTo>
                    <a:pt x="457884" y="137159"/>
                  </a:lnTo>
                  <a:lnTo>
                    <a:pt x="494635" y="119379"/>
                  </a:lnTo>
                  <a:lnTo>
                    <a:pt x="504979" y="107949"/>
                  </a:lnTo>
                  <a:lnTo>
                    <a:pt x="458392" y="107949"/>
                  </a:lnTo>
                  <a:lnTo>
                    <a:pt x="450772" y="106679"/>
                  </a:lnTo>
                  <a:lnTo>
                    <a:pt x="445226" y="104139"/>
                  </a:lnTo>
                  <a:lnTo>
                    <a:pt x="440025" y="101599"/>
                  </a:lnTo>
                  <a:lnTo>
                    <a:pt x="435181" y="96519"/>
                  </a:lnTo>
                  <a:lnTo>
                    <a:pt x="430706" y="90169"/>
                  </a:lnTo>
                  <a:lnTo>
                    <a:pt x="458626" y="72389"/>
                  </a:lnTo>
                  <a:lnTo>
                    <a:pt x="419657" y="72389"/>
                  </a:lnTo>
                  <a:lnTo>
                    <a:pt x="414577" y="64769"/>
                  </a:lnTo>
                  <a:lnTo>
                    <a:pt x="412545" y="57149"/>
                  </a:lnTo>
                  <a:lnTo>
                    <a:pt x="413688" y="49529"/>
                  </a:lnTo>
                  <a:lnTo>
                    <a:pt x="414958" y="41909"/>
                  </a:lnTo>
                  <a:lnTo>
                    <a:pt x="418768" y="36829"/>
                  </a:lnTo>
                  <a:lnTo>
                    <a:pt x="425118" y="31749"/>
                  </a:lnTo>
                  <a:lnTo>
                    <a:pt x="431214" y="27939"/>
                  </a:lnTo>
                  <a:lnTo>
                    <a:pt x="493758" y="27939"/>
                  </a:lnTo>
                  <a:lnTo>
                    <a:pt x="482522" y="16509"/>
                  </a:lnTo>
                  <a:lnTo>
                    <a:pt x="470810" y="7619"/>
                  </a:lnTo>
                  <a:lnTo>
                    <a:pt x="458646" y="2539"/>
                  </a:lnTo>
                  <a:lnTo>
                    <a:pt x="446262" y="0"/>
                  </a:lnTo>
                  <a:close/>
                </a:path>
                <a:path w="515620" h="379729">
                  <a:moveTo>
                    <a:pt x="513510" y="60959"/>
                  </a:moveTo>
                  <a:lnTo>
                    <a:pt x="480998" y="74929"/>
                  </a:lnTo>
                  <a:lnTo>
                    <a:pt x="483030" y="81279"/>
                  </a:lnTo>
                  <a:lnTo>
                    <a:pt x="483157" y="87629"/>
                  </a:lnTo>
                  <a:lnTo>
                    <a:pt x="481633" y="91439"/>
                  </a:lnTo>
                  <a:lnTo>
                    <a:pt x="480109" y="96519"/>
                  </a:lnTo>
                  <a:lnTo>
                    <a:pt x="477061" y="100329"/>
                  </a:lnTo>
                  <a:lnTo>
                    <a:pt x="472362" y="102869"/>
                  </a:lnTo>
                  <a:lnTo>
                    <a:pt x="465631" y="107949"/>
                  </a:lnTo>
                  <a:lnTo>
                    <a:pt x="504979" y="107949"/>
                  </a:lnTo>
                  <a:lnTo>
                    <a:pt x="507208" y="105409"/>
                  </a:lnTo>
                  <a:lnTo>
                    <a:pt x="511351" y="97789"/>
                  </a:lnTo>
                  <a:lnTo>
                    <a:pt x="513992" y="88899"/>
                  </a:lnTo>
                  <a:lnTo>
                    <a:pt x="515240" y="80009"/>
                  </a:lnTo>
                  <a:lnTo>
                    <a:pt x="515084" y="71119"/>
                  </a:lnTo>
                  <a:lnTo>
                    <a:pt x="513510" y="60959"/>
                  </a:lnTo>
                  <a:close/>
                </a:path>
                <a:path w="515620" h="379729">
                  <a:moveTo>
                    <a:pt x="339139" y="58419"/>
                  </a:moveTo>
                  <a:lnTo>
                    <a:pt x="311580" y="76199"/>
                  </a:lnTo>
                  <a:lnTo>
                    <a:pt x="321486" y="92709"/>
                  </a:lnTo>
                  <a:lnTo>
                    <a:pt x="360885" y="92709"/>
                  </a:lnTo>
                  <a:lnTo>
                    <a:pt x="339139" y="58419"/>
                  </a:lnTo>
                  <a:close/>
                </a:path>
                <a:path w="515620" h="379729">
                  <a:moveTo>
                    <a:pt x="493758" y="27939"/>
                  </a:moveTo>
                  <a:lnTo>
                    <a:pt x="437691" y="27939"/>
                  </a:lnTo>
                  <a:lnTo>
                    <a:pt x="451788" y="30479"/>
                  </a:lnTo>
                  <a:lnTo>
                    <a:pt x="458011" y="35559"/>
                  </a:lnTo>
                  <a:lnTo>
                    <a:pt x="463726" y="44449"/>
                  </a:lnTo>
                  <a:lnTo>
                    <a:pt x="419657" y="72389"/>
                  </a:lnTo>
                  <a:lnTo>
                    <a:pt x="458626" y="72389"/>
                  </a:lnTo>
                  <a:lnTo>
                    <a:pt x="504493" y="43179"/>
                  </a:lnTo>
                  <a:lnTo>
                    <a:pt x="493758" y="279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2092452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87806"/>
            <a:ext cx="138938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Times New Roman"/>
                <a:cs typeface="Times New Roman"/>
              </a:rPr>
              <a:t>Graph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96897" y="1391691"/>
            <a:ext cx="7258684" cy="14592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latin typeface="Times New Roman"/>
                <a:cs typeface="Times New Roman"/>
              </a:rPr>
              <a:t>A graph is defined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as:</a:t>
            </a:r>
            <a:endParaRPr sz="28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tabLst>
                <a:tab pos="1257300" algn="l"/>
                <a:tab pos="1713230" algn="l"/>
                <a:tab pos="2149475" algn="l"/>
                <a:tab pos="2504440" algn="l"/>
                <a:tab pos="3789679" algn="l"/>
                <a:tab pos="4382135" algn="l"/>
                <a:tab pos="5424805" algn="l"/>
                <a:tab pos="6491605" algn="l"/>
              </a:tabLst>
            </a:pPr>
            <a:r>
              <a:rPr sz="2800" spc="-5" dirty="0">
                <a:latin typeface="Times New Roman"/>
                <a:cs typeface="Times New Roman"/>
              </a:rPr>
              <a:t>“G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aph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dered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set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spc="-365" dirty="0">
                <a:latin typeface="Times New Roman"/>
                <a:cs typeface="Times New Roman"/>
              </a:rPr>
              <a:t>V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-5" dirty="0">
                <a:latin typeface="Times New Roman"/>
                <a:cs typeface="Times New Roman"/>
              </a:rPr>
              <a:t>E),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wh</a:t>
            </a: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re</a:t>
            </a:r>
            <a:r>
              <a:rPr sz="2800" dirty="0">
                <a:latin typeface="Times New Roman"/>
                <a:cs typeface="Times New Roman"/>
              </a:rPr>
              <a:t>	V</a:t>
            </a:r>
            <a:r>
              <a:rPr sz="2800" spc="-5" dirty="0">
                <a:latin typeface="Times New Roman"/>
                <a:cs typeface="Times New Roman"/>
              </a:rPr>
              <a:t>(G)  represent the set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elements, called vertices,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90998" y="2825623"/>
            <a:ext cx="4166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72795" algn="l"/>
                <a:tab pos="1910080" algn="l"/>
                <a:tab pos="3422015" algn="l"/>
              </a:tabLst>
            </a:pP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edges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betwe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ese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7" y="2825623"/>
            <a:ext cx="2791460" cy="2267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>
              <a:lnSpc>
                <a:spcPct val="100000"/>
              </a:lnSpc>
              <a:spcBef>
                <a:spcPts val="95"/>
              </a:spcBef>
              <a:tabLst>
                <a:tab pos="1336675" algn="l"/>
              </a:tabLst>
            </a:pP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(</a:t>
            </a:r>
            <a:r>
              <a:rPr sz="2800" spc="-5" dirty="0">
                <a:latin typeface="Times New Roman"/>
                <a:cs typeface="Times New Roman"/>
              </a:rPr>
              <a:t>G)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re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re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ents  vertices.”</a:t>
            </a:r>
            <a:endParaRPr sz="28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latin typeface="Times New Roman"/>
                <a:cs typeface="Times New Roman"/>
              </a:rPr>
              <a:t>Graphs </a:t>
            </a:r>
            <a:r>
              <a:rPr sz="2800" spc="-10" dirty="0">
                <a:latin typeface="Times New Roman"/>
                <a:cs typeface="Times New Roman"/>
              </a:rPr>
              <a:t>can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</a:t>
            </a:r>
            <a:endParaRPr sz="28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latin typeface="Times New Roman"/>
                <a:cs typeface="Times New Roman"/>
              </a:rPr>
              <a:t>Undirected</a:t>
            </a:r>
            <a:endParaRPr sz="24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latin typeface="Times New Roman"/>
                <a:cs typeface="Times New Roman"/>
              </a:rPr>
              <a:t>Directed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1916" y="32003"/>
            <a:ext cx="1908048" cy="1024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Gr</a:t>
            </a:r>
            <a:r>
              <a:rPr spc="-15" dirty="0"/>
              <a:t>a</a:t>
            </a:r>
            <a:r>
              <a:rPr dirty="0"/>
              <a:t>ph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13889" y="705967"/>
            <a:ext cx="4768850" cy="1717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15599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Figure shows a sample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graph  V(G)={v1,v2,v3,v4,v5}</a:t>
            </a:r>
            <a:endParaRPr sz="320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  <a:spcBef>
                <a:spcPts val="600"/>
              </a:spcBef>
            </a:pPr>
            <a:r>
              <a:rPr sz="3200" dirty="0">
                <a:latin typeface="Times New Roman"/>
                <a:cs typeface="Times New Roman"/>
              </a:rPr>
              <a:t>E(G)={e1,e2,e3,e4,e5}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47837" y="2890837"/>
            <a:ext cx="695325" cy="695325"/>
            <a:chOff x="1747837" y="2890837"/>
            <a:chExt cx="695325" cy="695325"/>
          </a:xfrm>
        </p:grpSpPr>
        <p:sp>
          <p:nvSpPr>
            <p:cNvPr id="6" name="object 6"/>
            <p:cNvSpPr/>
            <p:nvPr/>
          </p:nvSpPr>
          <p:spPr>
            <a:xfrm>
              <a:off x="1752600" y="28956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342900" y="0"/>
                  </a:moveTo>
                  <a:lnTo>
                    <a:pt x="296375" y="3130"/>
                  </a:lnTo>
                  <a:lnTo>
                    <a:pt x="251751" y="12250"/>
                  </a:lnTo>
                  <a:lnTo>
                    <a:pt x="209436" y="26949"/>
                  </a:lnTo>
                  <a:lnTo>
                    <a:pt x="169841" y="46820"/>
                  </a:lnTo>
                  <a:lnTo>
                    <a:pt x="133373" y="71454"/>
                  </a:lnTo>
                  <a:lnTo>
                    <a:pt x="100441" y="100441"/>
                  </a:lnTo>
                  <a:lnTo>
                    <a:pt x="71454" y="133373"/>
                  </a:lnTo>
                  <a:lnTo>
                    <a:pt x="46820" y="169841"/>
                  </a:lnTo>
                  <a:lnTo>
                    <a:pt x="26949" y="209436"/>
                  </a:lnTo>
                  <a:lnTo>
                    <a:pt x="12250" y="251751"/>
                  </a:lnTo>
                  <a:lnTo>
                    <a:pt x="3130" y="296375"/>
                  </a:lnTo>
                  <a:lnTo>
                    <a:pt x="0" y="342900"/>
                  </a:lnTo>
                  <a:lnTo>
                    <a:pt x="3130" y="389424"/>
                  </a:lnTo>
                  <a:lnTo>
                    <a:pt x="12250" y="434048"/>
                  </a:lnTo>
                  <a:lnTo>
                    <a:pt x="26949" y="476363"/>
                  </a:lnTo>
                  <a:lnTo>
                    <a:pt x="46820" y="515958"/>
                  </a:lnTo>
                  <a:lnTo>
                    <a:pt x="71454" y="552426"/>
                  </a:lnTo>
                  <a:lnTo>
                    <a:pt x="100441" y="585358"/>
                  </a:lnTo>
                  <a:lnTo>
                    <a:pt x="133373" y="614345"/>
                  </a:lnTo>
                  <a:lnTo>
                    <a:pt x="169841" y="638979"/>
                  </a:lnTo>
                  <a:lnTo>
                    <a:pt x="209436" y="658850"/>
                  </a:lnTo>
                  <a:lnTo>
                    <a:pt x="251751" y="673549"/>
                  </a:lnTo>
                  <a:lnTo>
                    <a:pt x="296375" y="682669"/>
                  </a:lnTo>
                  <a:lnTo>
                    <a:pt x="342900" y="685800"/>
                  </a:lnTo>
                  <a:lnTo>
                    <a:pt x="389424" y="682669"/>
                  </a:lnTo>
                  <a:lnTo>
                    <a:pt x="434048" y="673549"/>
                  </a:lnTo>
                  <a:lnTo>
                    <a:pt x="476363" y="658850"/>
                  </a:lnTo>
                  <a:lnTo>
                    <a:pt x="515958" y="638979"/>
                  </a:lnTo>
                  <a:lnTo>
                    <a:pt x="552426" y="614345"/>
                  </a:lnTo>
                  <a:lnTo>
                    <a:pt x="585358" y="585358"/>
                  </a:lnTo>
                  <a:lnTo>
                    <a:pt x="614345" y="552426"/>
                  </a:lnTo>
                  <a:lnTo>
                    <a:pt x="638979" y="515958"/>
                  </a:lnTo>
                  <a:lnTo>
                    <a:pt x="658850" y="476363"/>
                  </a:lnTo>
                  <a:lnTo>
                    <a:pt x="673549" y="434048"/>
                  </a:lnTo>
                  <a:lnTo>
                    <a:pt x="682669" y="389424"/>
                  </a:lnTo>
                  <a:lnTo>
                    <a:pt x="685800" y="342900"/>
                  </a:lnTo>
                  <a:lnTo>
                    <a:pt x="682669" y="296375"/>
                  </a:lnTo>
                  <a:lnTo>
                    <a:pt x="673549" y="251751"/>
                  </a:lnTo>
                  <a:lnTo>
                    <a:pt x="658850" y="209436"/>
                  </a:lnTo>
                  <a:lnTo>
                    <a:pt x="638979" y="169841"/>
                  </a:lnTo>
                  <a:lnTo>
                    <a:pt x="614345" y="133373"/>
                  </a:lnTo>
                  <a:lnTo>
                    <a:pt x="585358" y="100441"/>
                  </a:lnTo>
                  <a:lnTo>
                    <a:pt x="552426" y="71454"/>
                  </a:lnTo>
                  <a:lnTo>
                    <a:pt x="515958" y="46820"/>
                  </a:lnTo>
                  <a:lnTo>
                    <a:pt x="476363" y="26949"/>
                  </a:lnTo>
                  <a:lnTo>
                    <a:pt x="434048" y="12250"/>
                  </a:lnTo>
                  <a:lnTo>
                    <a:pt x="389424" y="313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52600" y="28956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342900"/>
                  </a:moveTo>
                  <a:lnTo>
                    <a:pt x="3130" y="296375"/>
                  </a:lnTo>
                  <a:lnTo>
                    <a:pt x="12250" y="251751"/>
                  </a:lnTo>
                  <a:lnTo>
                    <a:pt x="26949" y="209436"/>
                  </a:lnTo>
                  <a:lnTo>
                    <a:pt x="46820" y="169841"/>
                  </a:lnTo>
                  <a:lnTo>
                    <a:pt x="71454" y="133373"/>
                  </a:lnTo>
                  <a:lnTo>
                    <a:pt x="100441" y="100441"/>
                  </a:lnTo>
                  <a:lnTo>
                    <a:pt x="133373" y="71454"/>
                  </a:lnTo>
                  <a:lnTo>
                    <a:pt x="169841" y="46820"/>
                  </a:lnTo>
                  <a:lnTo>
                    <a:pt x="209436" y="26949"/>
                  </a:lnTo>
                  <a:lnTo>
                    <a:pt x="251751" y="12250"/>
                  </a:lnTo>
                  <a:lnTo>
                    <a:pt x="296375" y="3130"/>
                  </a:lnTo>
                  <a:lnTo>
                    <a:pt x="342900" y="0"/>
                  </a:lnTo>
                  <a:lnTo>
                    <a:pt x="389424" y="3130"/>
                  </a:lnTo>
                  <a:lnTo>
                    <a:pt x="434048" y="12250"/>
                  </a:lnTo>
                  <a:lnTo>
                    <a:pt x="476363" y="26949"/>
                  </a:lnTo>
                  <a:lnTo>
                    <a:pt x="515958" y="46820"/>
                  </a:lnTo>
                  <a:lnTo>
                    <a:pt x="552426" y="71454"/>
                  </a:lnTo>
                  <a:lnTo>
                    <a:pt x="585358" y="100441"/>
                  </a:lnTo>
                  <a:lnTo>
                    <a:pt x="614345" y="133373"/>
                  </a:lnTo>
                  <a:lnTo>
                    <a:pt x="638979" y="169841"/>
                  </a:lnTo>
                  <a:lnTo>
                    <a:pt x="658850" y="209436"/>
                  </a:lnTo>
                  <a:lnTo>
                    <a:pt x="673549" y="251751"/>
                  </a:lnTo>
                  <a:lnTo>
                    <a:pt x="682669" y="296375"/>
                  </a:lnTo>
                  <a:lnTo>
                    <a:pt x="685800" y="342900"/>
                  </a:lnTo>
                  <a:lnTo>
                    <a:pt x="682669" y="389424"/>
                  </a:lnTo>
                  <a:lnTo>
                    <a:pt x="673549" y="434048"/>
                  </a:lnTo>
                  <a:lnTo>
                    <a:pt x="658850" y="476363"/>
                  </a:lnTo>
                  <a:lnTo>
                    <a:pt x="638979" y="515958"/>
                  </a:lnTo>
                  <a:lnTo>
                    <a:pt x="614345" y="552426"/>
                  </a:lnTo>
                  <a:lnTo>
                    <a:pt x="585358" y="585358"/>
                  </a:lnTo>
                  <a:lnTo>
                    <a:pt x="552426" y="614345"/>
                  </a:lnTo>
                  <a:lnTo>
                    <a:pt x="515958" y="638979"/>
                  </a:lnTo>
                  <a:lnTo>
                    <a:pt x="476363" y="658850"/>
                  </a:lnTo>
                  <a:lnTo>
                    <a:pt x="434048" y="673549"/>
                  </a:lnTo>
                  <a:lnTo>
                    <a:pt x="389424" y="682669"/>
                  </a:lnTo>
                  <a:lnTo>
                    <a:pt x="342900" y="685800"/>
                  </a:lnTo>
                  <a:lnTo>
                    <a:pt x="296375" y="682669"/>
                  </a:lnTo>
                  <a:lnTo>
                    <a:pt x="251751" y="673549"/>
                  </a:lnTo>
                  <a:lnTo>
                    <a:pt x="209436" y="658850"/>
                  </a:lnTo>
                  <a:lnTo>
                    <a:pt x="169841" y="638979"/>
                  </a:lnTo>
                  <a:lnTo>
                    <a:pt x="133373" y="614345"/>
                  </a:lnTo>
                  <a:lnTo>
                    <a:pt x="100441" y="585358"/>
                  </a:lnTo>
                  <a:lnTo>
                    <a:pt x="71454" y="552426"/>
                  </a:lnTo>
                  <a:lnTo>
                    <a:pt x="46820" y="515958"/>
                  </a:lnTo>
                  <a:lnTo>
                    <a:pt x="26949" y="476363"/>
                  </a:lnTo>
                  <a:lnTo>
                    <a:pt x="12250" y="434048"/>
                  </a:lnTo>
                  <a:lnTo>
                    <a:pt x="3130" y="389424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962657" y="3083178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v1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186237" y="2662237"/>
            <a:ext cx="695325" cy="695325"/>
            <a:chOff x="4186237" y="2662237"/>
            <a:chExt cx="695325" cy="695325"/>
          </a:xfrm>
        </p:grpSpPr>
        <p:sp>
          <p:nvSpPr>
            <p:cNvPr id="10" name="object 10"/>
            <p:cNvSpPr/>
            <p:nvPr/>
          </p:nvSpPr>
          <p:spPr>
            <a:xfrm>
              <a:off x="4191000" y="26670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342900" y="0"/>
                  </a:moveTo>
                  <a:lnTo>
                    <a:pt x="296375" y="3130"/>
                  </a:lnTo>
                  <a:lnTo>
                    <a:pt x="251751" y="12250"/>
                  </a:lnTo>
                  <a:lnTo>
                    <a:pt x="209436" y="26949"/>
                  </a:lnTo>
                  <a:lnTo>
                    <a:pt x="169841" y="46820"/>
                  </a:lnTo>
                  <a:lnTo>
                    <a:pt x="133373" y="71454"/>
                  </a:lnTo>
                  <a:lnTo>
                    <a:pt x="100441" y="100441"/>
                  </a:lnTo>
                  <a:lnTo>
                    <a:pt x="71454" y="133373"/>
                  </a:lnTo>
                  <a:lnTo>
                    <a:pt x="46820" y="169841"/>
                  </a:lnTo>
                  <a:lnTo>
                    <a:pt x="26949" y="209436"/>
                  </a:lnTo>
                  <a:lnTo>
                    <a:pt x="12250" y="251751"/>
                  </a:lnTo>
                  <a:lnTo>
                    <a:pt x="3130" y="296375"/>
                  </a:lnTo>
                  <a:lnTo>
                    <a:pt x="0" y="342900"/>
                  </a:lnTo>
                  <a:lnTo>
                    <a:pt x="3130" y="389424"/>
                  </a:lnTo>
                  <a:lnTo>
                    <a:pt x="12250" y="434048"/>
                  </a:lnTo>
                  <a:lnTo>
                    <a:pt x="26949" y="476363"/>
                  </a:lnTo>
                  <a:lnTo>
                    <a:pt x="46820" y="515958"/>
                  </a:lnTo>
                  <a:lnTo>
                    <a:pt x="71454" y="552426"/>
                  </a:lnTo>
                  <a:lnTo>
                    <a:pt x="100441" y="585358"/>
                  </a:lnTo>
                  <a:lnTo>
                    <a:pt x="133373" y="614345"/>
                  </a:lnTo>
                  <a:lnTo>
                    <a:pt x="169841" y="638979"/>
                  </a:lnTo>
                  <a:lnTo>
                    <a:pt x="209436" y="658850"/>
                  </a:lnTo>
                  <a:lnTo>
                    <a:pt x="251751" y="673549"/>
                  </a:lnTo>
                  <a:lnTo>
                    <a:pt x="296375" y="682669"/>
                  </a:lnTo>
                  <a:lnTo>
                    <a:pt x="342900" y="685800"/>
                  </a:lnTo>
                  <a:lnTo>
                    <a:pt x="389424" y="682669"/>
                  </a:lnTo>
                  <a:lnTo>
                    <a:pt x="434048" y="673549"/>
                  </a:lnTo>
                  <a:lnTo>
                    <a:pt x="476363" y="658850"/>
                  </a:lnTo>
                  <a:lnTo>
                    <a:pt x="515958" y="638979"/>
                  </a:lnTo>
                  <a:lnTo>
                    <a:pt x="552426" y="614345"/>
                  </a:lnTo>
                  <a:lnTo>
                    <a:pt x="585358" y="585358"/>
                  </a:lnTo>
                  <a:lnTo>
                    <a:pt x="614345" y="552426"/>
                  </a:lnTo>
                  <a:lnTo>
                    <a:pt x="638979" y="515958"/>
                  </a:lnTo>
                  <a:lnTo>
                    <a:pt x="658850" y="476363"/>
                  </a:lnTo>
                  <a:lnTo>
                    <a:pt x="673549" y="434048"/>
                  </a:lnTo>
                  <a:lnTo>
                    <a:pt x="682669" y="389424"/>
                  </a:lnTo>
                  <a:lnTo>
                    <a:pt x="685800" y="342900"/>
                  </a:lnTo>
                  <a:lnTo>
                    <a:pt x="682669" y="296375"/>
                  </a:lnTo>
                  <a:lnTo>
                    <a:pt x="673549" y="251751"/>
                  </a:lnTo>
                  <a:lnTo>
                    <a:pt x="658850" y="209436"/>
                  </a:lnTo>
                  <a:lnTo>
                    <a:pt x="638979" y="169841"/>
                  </a:lnTo>
                  <a:lnTo>
                    <a:pt x="614345" y="133373"/>
                  </a:lnTo>
                  <a:lnTo>
                    <a:pt x="585358" y="100441"/>
                  </a:lnTo>
                  <a:lnTo>
                    <a:pt x="552426" y="71454"/>
                  </a:lnTo>
                  <a:lnTo>
                    <a:pt x="515958" y="46820"/>
                  </a:lnTo>
                  <a:lnTo>
                    <a:pt x="476363" y="26949"/>
                  </a:lnTo>
                  <a:lnTo>
                    <a:pt x="434048" y="12250"/>
                  </a:lnTo>
                  <a:lnTo>
                    <a:pt x="389424" y="313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91000" y="26670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342900"/>
                  </a:moveTo>
                  <a:lnTo>
                    <a:pt x="3130" y="296375"/>
                  </a:lnTo>
                  <a:lnTo>
                    <a:pt x="12250" y="251751"/>
                  </a:lnTo>
                  <a:lnTo>
                    <a:pt x="26949" y="209436"/>
                  </a:lnTo>
                  <a:lnTo>
                    <a:pt x="46820" y="169841"/>
                  </a:lnTo>
                  <a:lnTo>
                    <a:pt x="71454" y="133373"/>
                  </a:lnTo>
                  <a:lnTo>
                    <a:pt x="100441" y="100441"/>
                  </a:lnTo>
                  <a:lnTo>
                    <a:pt x="133373" y="71454"/>
                  </a:lnTo>
                  <a:lnTo>
                    <a:pt x="169841" y="46820"/>
                  </a:lnTo>
                  <a:lnTo>
                    <a:pt x="209436" y="26949"/>
                  </a:lnTo>
                  <a:lnTo>
                    <a:pt x="251751" y="12250"/>
                  </a:lnTo>
                  <a:lnTo>
                    <a:pt x="296375" y="3130"/>
                  </a:lnTo>
                  <a:lnTo>
                    <a:pt x="342900" y="0"/>
                  </a:lnTo>
                  <a:lnTo>
                    <a:pt x="389424" y="3130"/>
                  </a:lnTo>
                  <a:lnTo>
                    <a:pt x="434048" y="12250"/>
                  </a:lnTo>
                  <a:lnTo>
                    <a:pt x="476363" y="26949"/>
                  </a:lnTo>
                  <a:lnTo>
                    <a:pt x="515958" y="46820"/>
                  </a:lnTo>
                  <a:lnTo>
                    <a:pt x="552426" y="71454"/>
                  </a:lnTo>
                  <a:lnTo>
                    <a:pt x="585358" y="100441"/>
                  </a:lnTo>
                  <a:lnTo>
                    <a:pt x="614345" y="133373"/>
                  </a:lnTo>
                  <a:lnTo>
                    <a:pt x="638979" y="169841"/>
                  </a:lnTo>
                  <a:lnTo>
                    <a:pt x="658850" y="209436"/>
                  </a:lnTo>
                  <a:lnTo>
                    <a:pt x="673549" y="251751"/>
                  </a:lnTo>
                  <a:lnTo>
                    <a:pt x="682669" y="296375"/>
                  </a:lnTo>
                  <a:lnTo>
                    <a:pt x="685800" y="342900"/>
                  </a:lnTo>
                  <a:lnTo>
                    <a:pt x="682669" y="389424"/>
                  </a:lnTo>
                  <a:lnTo>
                    <a:pt x="673549" y="434048"/>
                  </a:lnTo>
                  <a:lnTo>
                    <a:pt x="658850" y="476363"/>
                  </a:lnTo>
                  <a:lnTo>
                    <a:pt x="638979" y="515958"/>
                  </a:lnTo>
                  <a:lnTo>
                    <a:pt x="614345" y="552426"/>
                  </a:lnTo>
                  <a:lnTo>
                    <a:pt x="585358" y="585358"/>
                  </a:lnTo>
                  <a:lnTo>
                    <a:pt x="552426" y="614345"/>
                  </a:lnTo>
                  <a:lnTo>
                    <a:pt x="515958" y="638979"/>
                  </a:lnTo>
                  <a:lnTo>
                    <a:pt x="476363" y="658850"/>
                  </a:lnTo>
                  <a:lnTo>
                    <a:pt x="434048" y="673549"/>
                  </a:lnTo>
                  <a:lnTo>
                    <a:pt x="389424" y="682669"/>
                  </a:lnTo>
                  <a:lnTo>
                    <a:pt x="342900" y="685800"/>
                  </a:lnTo>
                  <a:lnTo>
                    <a:pt x="296375" y="682669"/>
                  </a:lnTo>
                  <a:lnTo>
                    <a:pt x="251751" y="673549"/>
                  </a:lnTo>
                  <a:lnTo>
                    <a:pt x="209436" y="658850"/>
                  </a:lnTo>
                  <a:lnTo>
                    <a:pt x="169841" y="638979"/>
                  </a:lnTo>
                  <a:lnTo>
                    <a:pt x="133373" y="614345"/>
                  </a:lnTo>
                  <a:lnTo>
                    <a:pt x="100441" y="585358"/>
                  </a:lnTo>
                  <a:lnTo>
                    <a:pt x="71454" y="552426"/>
                  </a:lnTo>
                  <a:lnTo>
                    <a:pt x="46820" y="515958"/>
                  </a:lnTo>
                  <a:lnTo>
                    <a:pt x="26949" y="476363"/>
                  </a:lnTo>
                  <a:lnTo>
                    <a:pt x="12250" y="434048"/>
                  </a:lnTo>
                  <a:lnTo>
                    <a:pt x="3130" y="389424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401439" y="2854578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v5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634037" y="3729037"/>
            <a:ext cx="695325" cy="695325"/>
            <a:chOff x="5634037" y="3729037"/>
            <a:chExt cx="695325" cy="695325"/>
          </a:xfrm>
        </p:grpSpPr>
        <p:sp>
          <p:nvSpPr>
            <p:cNvPr id="14" name="object 14"/>
            <p:cNvSpPr/>
            <p:nvPr/>
          </p:nvSpPr>
          <p:spPr>
            <a:xfrm>
              <a:off x="5638800" y="37338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342900" y="0"/>
                  </a:moveTo>
                  <a:lnTo>
                    <a:pt x="296375" y="3130"/>
                  </a:lnTo>
                  <a:lnTo>
                    <a:pt x="251751" y="12250"/>
                  </a:lnTo>
                  <a:lnTo>
                    <a:pt x="209436" y="26949"/>
                  </a:lnTo>
                  <a:lnTo>
                    <a:pt x="169841" y="46820"/>
                  </a:lnTo>
                  <a:lnTo>
                    <a:pt x="133373" y="71454"/>
                  </a:lnTo>
                  <a:lnTo>
                    <a:pt x="100441" y="100441"/>
                  </a:lnTo>
                  <a:lnTo>
                    <a:pt x="71454" y="133373"/>
                  </a:lnTo>
                  <a:lnTo>
                    <a:pt x="46820" y="169841"/>
                  </a:lnTo>
                  <a:lnTo>
                    <a:pt x="26949" y="209436"/>
                  </a:lnTo>
                  <a:lnTo>
                    <a:pt x="12250" y="251751"/>
                  </a:lnTo>
                  <a:lnTo>
                    <a:pt x="3130" y="296375"/>
                  </a:lnTo>
                  <a:lnTo>
                    <a:pt x="0" y="342900"/>
                  </a:lnTo>
                  <a:lnTo>
                    <a:pt x="3130" y="389424"/>
                  </a:lnTo>
                  <a:lnTo>
                    <a:pt x="12250" y="434048"/>
                  </a:lnTo>
                  <a:lnTo>
                    <a:pt x="26949" y="476363"/>
                  </a:lnTo>
                  <a:lnTo>
                    <a:pt x="46820" y="515958"/>
                  </a:lnTo>
                  <a:lnTo>
                    <a:pt x="71454" y="552426"/>
                  </a:lnTo>
                  <a:lnTo>
                    <a:pt x="100441" y="585358"/>
                  </a:lnTo>
                  <a:lnTo>
                    <a:pt x="133373" y="614345"/>
                  </a:lnTo>
                  <a:lnTo>
                    <a:pt x="169841" y="638979"/>
                  </a:lnTo>
                  <a:lnTo>
                    <a:pt x="209436" y="658850"/>
                  </a:lnTo>
                  <a:lnTo>
                    <a:pt x="251751" y="673549"/>
                  </a:lnTo>
                  <a:lnTo>
                    <a:pt x="296375" y="682669"/>
                  </a:lnTo>
                  <a:lnTo>
                    <a:pt x="342900" y="685800"/>
                  </a:lnTo>
                  <a:lnTo>
                    <a:pt x="389424" y="682669"/>
                  </a:lnTo>
                  <a:lnTo>
                    <a:pt x="434048" y="673549"/>
                  </a:lnTo>
                  <a:lnTo>
                    <a:pt x="476363" y="658850"/>
                  </a:lnTo>
                  <a:lnTo>
                    <a:pt x="515958" y="638979"/>
                  </a:lnTo>
                  <a:lnTo>
                    <a:pt x="552426" y="614345"/>
                  </a:lnTo>
                  <a:lnTo>
                    <a:pt x="585358" y="585358"/>
                  </a:lnTo>
                  <a:lnTo>
                    <a:pt x="614345" y="552426"/>
                  </a:lnTo>
                  <a:lnTo>
                    <a:pt x="638979" y="515958"/>
                  </a:lnTo>
                  <a:lnTo>
                    <a:pt x="658850" y="476363"/>
                  </a:lnTo>
                  <a:lnTo>
                    <a:pt x="673549" y="434048"/>
                  </a:lnTo>
                  <a:lnTo>
                    <a:pt x="682669" y="389424"/>
                  </a:lnTo>
                  <a:lnTo>
                    <a:pt x="685800" y="342900"/>
                  </a:lnTo>
                  <a:lnTo>
                    <a:pt x="682669" y="296375"/>
                  </a:lnTo>
                  <a:lnTo>
                    <a:pt x="673549" y="251751"/>
                  </a:lnTo>
                  <a:lnTo>
                    <a:pt x="658850" y="209436"/>
                  </a:lnTo>
                  <a:lnTo>
                    <a:pt x="638979" y="169841"/>
                  </a:lnTo>
                  <a:lnTo>
                    <a:pt x="614345" y="133373"/>
                  </a:lnTo>
                  <a:lnTo>
                    <a:pt x="585358" y="100441"/>
                  </a:lnTo>
                  <a:lnTo>
                    <a:pt x="552426" y="71454"/>
                  </a:lnTo>
                  <a:lnTo>
                    <a:pt x="515958" y="46820"/>
                  </a:lnTo>
                  <a:lnTo>
                    <a:pt x="476363" y="26949"/>
                  </a:lnTo>
                  <a:lnTo>
                    <a:pt x="434048" y="12250"/>
                  </a:lnTo>
                  <a:lnTo>
                    <a:pt x="389424" y="313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638800" y="37338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342900"/>
                  </a:moveTo>
                  <a:lnTo>
                    <a:pt x="3130" y="296375"/>
                  </a:lnTo>
                  <a:lnTo>
                    <a:pt x="12250" y="251751"/>
                  </a:lnTo>
                  <a:lnTo>
                    <a:pt x="26949" y="209436"/>
                  </a:lnTo>
                  <a:lnTo>
                    <a:pt x="46820" y="169841"/>
                  </a:lnTo>
                  <a:lnTo>
                    <a:pt x="71454" y="133373"/>
                  </a:lnTo>
                  <a:lnTo>
                    <a:pt x="100441" y="100441"/>
                  </a:lnTo>
                  <a:lnTo>
                    <a:pt x="133373" y="71454"/>
                  </a:lnTo>
                  <a:lnTo>
                    <a:pt x="169841" y="46820"/>
                  </a:lnTo>
                  <a:lnTo>
                    <a:pt x="209436" y="26949"/>
                  </a:lnTo>
                  <a:lnTo>
                    <a:pt x="251751" y="12250"/>
                  </a:lnTo>
                  <a:lnTo>
                    <a:pt x="296375" y="3130"/>
                  </a:lnTo>
                  <a:lnTo>
                    <a:pt x="342900" y="0"/>
                  </a:lnTo>
                  <a:lnTo>
                    <a:pt x="389424" y="3130"/>
                  </a:lnTo>
                  <a:lnTo>
                    <a:pt x="434048" y="12250"/>
                  </a:lnTo>
                  <a:lnTo>
                    <a:pt x="476363" y="26949"/>
                  </a:lnTo>
                  <a:lnTo>
                    <a:pt x="515958" y="46820"/>
                  </a:lnTo>
                  <a:lnTo>
                    <a:pt x="552426" y="71454"/>
                  </a:lnTo>
                  <a:lnTo>
                    <a:pt x="585358" y="100441"/>
                  </a:lnTo>
                  <a:lnTo>
                    <a:pt x="614345" y="133373"/>
                  </a:lnTo>
                  <a:lnTo>
                    <a:pt x="638979" y="169841"/>
                  </a:lnTo>
                  <a:lnTo>
                    <a:pt x="658850" y="209436"/>
                  </a:lnTo>
                  <a:lnTo>
                    <a:pt x="673549" y="251751"/>
                  </a:lnTo>
                  <a:lnTo>
                    <a:pt x="682669" y="296375"/>
                  </a:lnTo>
                  <a:lnTo>
                    <a:pt x="685800" y="342900"/>
                  </a:lnTo>
                  <a:lnTo>
                    <a:pt x="682669" y="389424"/>
                  </a:lnTo>
                  <a:lnTo>
                    <a:pt x="673549" y="434048"/>
                  </a:lnTo>
                  <a:lnTo>
                    <a:pt x="658850" y="476363"/>
                  </a:lnTo>
                  <a:lnTo>
                    <a:pt x="638979" y="515958"/>
                  </a:lnTo>
                  <a:lnTo>
                    <a:pt x="614345" y="552426"/>
                  </a:lnTo>
                  <a:lnTo>
                    <a:pt x="585358" y="585358"/>
                  </a:lnTo>
                  <a:lnTo>
                    <a:pt x="552426" y="614345"/>
                  </a:lnTo>
                  <a:lnTo>
                    <a:pt x="515958" y="638979"/>
                  </a:lnTo>
                  <a:lnTo>
                    <a:pt x="476363" y="658850"/>
                  </a:lnTo>
                  <a:lnTo>
                    <a:pt x="434048" y="673549"/>
                  </a:lnTo>
                  <a:lnTo>
                    <a:pt x="389424" y="682669"/>
                  </a:lnTo>
                  <a:lnTo>
                    <a:pt x="342900" y="685800"/>
                  </a:lnTo>
                  <a:lnTo>
                    <a:pt x="296375" y="682669"/>
                  </a:lnTo>
                  <a:lnTo>
                    <a:pt x="251751" y="673549"/>
                  </a:lnTo>
                  <a:lnTo>
                    <a:pt x="209436" y="658850"/>
                  </a:lnTo>
                  <a:lnTo>
                    <a:pt x="169841" y="638979"/>
                  </a:lnTo>
                  <a:lnTo>
                    <a:pt x="133373" y="614345"/>
                  </a:lnTo>
                  <a:lnTo>
                    <a:pt x="100441" y="585358"/>
                  </a:lnTo>
                  <a:lnTo>
                    <a:pt x="71454" y="552426"/>
                  </a:lnTo>
                  <a:lnTo>
                    <a:pt x="46820" y="515958"/>
                  </a:lnTo>
                  <a:lnTo>
                    <a:pt x="26949" y="476363"/>
                  </a:lnTo>
                  <a:lnTo>
                    <a:pt x="12250" y="434048"/>
                  </a:lnTo>
                  <a:lnTo>
                    <a:pt x="3130" y="389424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849492" y="3921632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v4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671637" y="4795837"/>
            <a:ext cx="695325" cy="695325"/>
            <a:chOff x="1671637" y="4795837"/>
            <a:chExt cx="695325" cy="695325"/>
          </a:xfrm>
        </p:grpSpPr>
        <p:sp>
          <p:nvSpPr>
            <p:cNvPr id="18" name="object 18"/>
            <p:cNvSpPr/>
            <p:nvPr/>
          </p:nvSpPr>
          <p:spPr>
            <a:xfrm>
              <a:off x="1676400" y="48006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342900" y="0"/>
                  </a:moveTo>
                  <a:lnTo>
                    <a:pt x="296375" y="3130"/>
                  </a:lnTo>
                  <a:lnTo>
                    <a:pt x="251751" y="12250"/>
                  </a:lnTo>
                  <a:lnTo>
                    <a:pt x="209436" y="26949"/>
                  </a:lnTo>
                  <a:lnTo>
                    <a:pt x="169841" y="46820"/>
                  </a:lnTo>
                  <a:lnTo>
                    <a:pt x="133373" y="71454"/>
                  </a:lnTo>
                  <a:lnTo>
                    <a:pt x="100441" y="100441"/>
                  </a:lnTo>
                  <a:lnTo>
                    <a:pt x="71454" y="133373"/>
                  </a:lnTo>
                  <a:lnTo>
                    <a:pt x="46820" y="169841"/>
                  </a:lnTo>
                  <a:lnTo>
                    <a:pt x="26949" y="209436"/>
                  </a:lnTo>
                  <a:lnTo>
                    <a:pt x="12250" y="251751"/>
                  </a:lnTo>
                  <a:lnTo>
                    <a:pt x="3130" y="296375"/>
                  </a:lnTo>
                  <a:lnTo>
                    <a:pt x="0" y="342900"/>
                  </a:lnTo>
                  <a:lnTo>
                    <a:pt x="3130" y="389424"/>
                  </a:lnTo>
                  <a:lnTo>
                    <a:pt x="12250" y="434048"/>
                  </a:lnTo>
                  <a:lnTo>
                    <a:pt x="26949" y="476363"/>
                  </a:lnTo>
                  <a:lnTo>
                    <a:pt x="46820" y="515958"/>
                  </a:lnTo>
                  <a:lnTo>
                    <a:pt x="71454" y="552426"/>
                  </a:lnTo>
                  <a:lnTo>
                    <a:pt x="100441" y="585358"/>
                  </a:lnTo>
                  <a:lnTo>
                    <a:pt x="133373" y="614345"/>
                  </a:lnTo>
                  <a:lnTo>
                    <a:pt x="169841" y="638979"/>
                  </a:lnTo>
                  <a:lnTo>
                    <a:pt x="209436" y="658850"/>
                  </a:lnTo>
                  <a:lnTo>
                    <a:pt x="251751" y="673549"/>
                  </a:lnTo>
                  <a:lnTo>
                    <a:pt x="296375" y="682669"/>
                  </a:lnTo>
                  <a:lnTo>
                    <a:pt x="342900" y="685800"/>
                  </a:lnTo>
                  <a:lnTo>
                    <a:pt x="389424" y="682669"/>
                  </a:lnTo>
                  <a:lnTo>
                    <a:pt x="434048" y="673549"/>
                  </a:lnTo>
                  <a:lnTo>
                    <a:pt x="476363" y="658850"/>
                  </a:lnTo>
                  <a:lnTo>
                    <a:pt x="515958" y="638979"/>
                  </a:lnTo>
                  <a:lnTo>
                    <a:pt x="552426" y="614345"/>
                  </a:lnTo>
                  <a:lnTo>
                    <a:pt x="585358" y="585358"/>
                  </a:lnTo>
                  <a:lnTo>
                    <a:pt x="614345" y="552426"/>
                  </a:lnTo>
                  <a:lnTo>
                    <a:pt x="638979" y="515958"/>
                  </a:lnTo>
                  <a:lnTo>
                    <a:pt x="658850" y="476363"/>
                  </a:lnTo>
                  <a:lnTo>
                    <a:pt x="673549" y="434048"/>
                  </a:lnTo>
                  <a:lnTo>
                    <a:pt x="682669" y="389424"/>
                  </a:lnTo>
                  <a:lnTo>
                    <a:pt x="685800" y="342900"/>
                  </a:lnTo>
                  <a:lnTo>
                    <a:pt x="682669" y="296375"/>
                  </a:lnTo>
                  <a:lnTo>
                    <a:pt x="673549" y="251751"/>
                  </a:lnTo>
                  <a:lnTo>
                    <a:pt x="658850" y="209436"/>
                  </a:lnTo>
                  <a:lnTo>
                    <a:pt x="638979" y="169841"/>
                  </a:lnTo>
                  <a:lnTo>
                    <a:pt x="614345" y="133373"/>
                  </a:lnTo>
                  <a:lnTo>
                    <a:pt x="585358" y="100441"/>
                  </a:lnTo>
                  <a:lnTo>
                    <a:pt x="552426" y="71454"/>
                  </a:lnTo>
                  <a:lnTo>
                    <a:pt x="515958" y="46820"/>
                  </a:lnTo>
                  <a:lnTo>
                    <a:pt x="476363" y="26949"/>
                  </a:lnTo>
                  <a:lnTo>
                    <a:pt x="434048" y="12250"/>
                  </a:lnTo>
                  <a:lnTo>
                    <a:pt x="389424" y="313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76400" y="48006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342900"/>
                  </a:moveTo>
                  <a:lnTo>
                    <a:pt x="3130" y="296375"/>
                  </a:lnTo>
                  <a:lnTo>
                    <a:pt x="12250" y="251751"/>
                  </a:lnTo>
                  <a:lnTo>
                    <a:pt x="26949" y="209436"/>
                  </a:lnTo>
                  <a:lnTo>
                    <a:pt x="46820" y="169841"/>
                  </a:lnTo>
                  <a:lnTo>
                    <a:pt x="71454" y="133373"/>
                  </a:lnTo>
                  <a:lnTo>
                    <a:pt x="100441" y="100441"/>
                  </a:lnTo>
                  <a:lnTo>
                    <a:pt x="133373" y="71454"/>
                  </a:lnTo>
                  <a:lnTo>
                    <a:pt x="169841" y="46820"/>
                  </a:lnTo>
                  <a:lnTo>
                    <a:pt x="209436" y="26949"/>
                  </a:lnTo>
                  <a:lnTo>
                    <a:pt x="251751" y="12250"/>
                  </a:lnTo>
                  <a:lnTo>
                    <a:pt x="296375" y="3130"/>
                  </a:lnTo>
                  <a:lnTo>
                    <a:pt x="342900" y="0"/>
                  </a:lnTo>
                  <a:lnTo>
                    <a:pt x="389424" y="3130"/>
                  </a:lnTo>
                  <a:lnTo>
                    <a:pt x="434048" y="12250"/>
                  </a:lnTo>
                  <a:lnTo>
                    <a:pt x="476363" y="26949"/>
                  </a:lnTo>
                  <a:lnTo>
                    <a:pt x="515958" y="46820"/>
                  </a:lnTo>
                  <a:lnTo>
                    <a:pt x="552426" y="71454"/>
                  </a:lnTo>
                  <a:lnTo>
                    <a:pt x="585358" y="100441"/>
                  </a:lnTo>
                  <a:lnTo>
                    <a:pt x="614345" y="133373"/>
                  </a:lnTo>
                  <a:lnTo>
                    <a:pt x="638979" y="169841"/>
                  </a:lnTo>
                  <a:lnTo>
                    <a:pt x="658850" y="209436"/>
                  </a:lnTo>
                  <a:lnTo>
                    <a:pt x="673549" y="251751"/>
                  </a:lnTo>
                  <a:lnTo>
                    <a:pt x="682669" y="296375"/>
                  </a:lnTo>
                  <a:lnTo>
                    <a:pt x="685800" y="342900"/>
                  </a:lnTo>
                  <a:lnTo>
                    <a:pt x="682669" y="389424"/>
                  </a:lnTo>
                  <a:lnTo>
                    <a:pt x="673549" y="434048"/>
                  </a:lnTo>
                  <a:lnTo>
                    <a:pt x="658850" y="476363"/>
                  </a:lnTo>
                  <a:lnTo>
                    <a:pt x="638979" y="515958"/>
                  </a:lnTo>
                  <a:lnTo>
                    <a:pt x="614345" y="552426"/>
                  </a:lnTo>
                  <a:lnTo>
                    <a:pt x="585358" y="585358"/>
                  </a:lnTo>
                  <a:lnTo>
                    <a:pt x="552426" y="614345"/>
                  </a:lnTo>
                  <a:lnTo>
                    <a:pt x="515958" y="638979"/>
                  </a:lnTo>
                  <a:lnTo>
                    <a:pt x="476363" y="658850"/>
                  </a:lnTo>
                  <a:lnTo>
                    <a:pt x="434048" y="673549"/>
                  </a:lnTo>
                  <a:lnTo>
                    <a:pt x="389424" y="682669"/>
                  </a:lnTo>
                  <a:lnTo>
                    <a:pt x="342900" y="685800"/>
                  </a:lnTo>
                  <a:lnTo>
                    <a:pt x="296375" y="682669"/>
                  </a:lnTo>
                  <a:lnTo>
                    <a:pt x="251751" y="673549"/>
                  </a:lnTo>
                  <a:lnTo>
                    <a:pt x="209436" y="658850"/>
                  </a:lnTo>
                  <a:lnTo>
                    <a:pt x="169841" y="638979"/>
                  </a:lnTo>
                  <a:lnTo>
                    <a:pt x="133373" y="614345"/>
                  </a:lnTo>
                  <a:lnTo>
                    <a:pt x="100441" y="585358"/>
                  </a:lnTo>
                  <a:lnTo>
                    <a:pt x="71454" y="552426"/>
                  </a:lnTo>
                  <a:lnTo>
                    <a:pt x="46820" y="515958"/>
                  </a:lnTo>
                  <a:lnTo>
                    <a:pt x="26949" y="476363"/>
                  </a:lnTo>
                  <a:lnTo>
                    <a:pt x="12250" y="434048"/>
                  </a:lnTo>
                  <a:lnTo>
                    <a:pt x="3130" y="389424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886457" y="4988128"/>
            <a:ext cx="2673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v2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957637" y="4719637"/>
            <a:ext cx="695325" cy="695325"/>
            <a:chOff x="3957637" y="4719637"/>
            <a:chExt cx="695325" cy="695325"/>
          </a:xfrm>
        </p:grpSpPr>
        <p:sp>
          <p:nvSpPr>
            <p:cNvPr id="22" name="object 22"/>
            <p:cNvSpPr/>
            <p:nvPr/>
          </p:nvSpPr>
          <p:spPr>
            <a:xfrm>
              <a:off x="3962400" y="47244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342900" y="0"/>
                  </a:moveTo>
                  <a:lnTo>
                    <a:pt x="296375" y="3130"/>
                  </a:lnTo>
                  <a:lnTo>
                    <a:pt x="251751" y="12250"/>
                  </a:lnTo>
                  <a:lnTo>
                    <a:pt x="209436" y="26949"/>
                  </a:lnTo>
                  <a:lnTo>
                    <a:pt x="169841" y="46820"/>
                  </a:lnTo>
                  <a:lnTo>
                    <a:pt x="133373" y="71454"/>
                  </a:lnTo>
                  <a:lnTo>
                    <a:pt x="100441" y="100441"/>
                  </a:lnTo>
                  <a:lnTo>
                    <a:pt x="71454" y="133373"/>
                  </a:lnTo>
                  <a:lnTo>
                    <a:pt x="46820" y="169841"/>
                  </a:lnTo>
                  <a:lnTo>
                    <a:pt x="26949" y="209436"/>
                  </a:lnTo>
                  <a:lnTo>
                    <a:pt x="12250" y="251751"/>
                  </a:lnTo>
                  <a:lnTo>
                    <a:pt x="3130" y="296375"/>
                  </a:lnTo>
                  <a:lnTo>
                    <a:pt x="0" y="342900"/>
                  </a:lnTo>
                  <a:lnTo>
                    <a:pt x="3130" y="389424"/>
                  </a:lnTo>
                  <a:lnTo>
                    <a:pt x="12250" y="434048"/>
                  </a:lnTo>
                  <a:lnTo>
                    <a:pt x="26949" y="476363"/>
                  </a:lnTo>
                  <a:lnTo>
                    <a:pt x="46820" y="515958"/>
                  </a:lnTo>
                  <a:lnTo>
                    <a:pt x="71454" y="552426"/>
                  </a:lnTo>
                  <a:lnTo>
                    <a:pt x="100441" y="585358"/>
                  </a:lnTo>
                  <a:lnTo>
                    <a:pt x="133373" y="614345"/>
                  </a:lnTo>
                  <a:lnTo>
                    <a:pt x="169841" y="638979"/>
                  </a:lnTo>
                  <a:lnTo>
                    <a:pt x="209436" y="658850"/>
                  </a:lnTo>
                  <a:lnTo>
                    <a:pt x="251751" y="673549"/>
                  </a:lnTo>
                  <a:lnTo>
                    <a:pt x="296375" y="682669"/>
                  </a:lnTo>
                  <a:lnTo>
                    <a:pt x="342900" y="685800"/>
                  </a:lnTo>
                  <a:lnTo>
                    <a:pt x="389424" y="682669"/>
                  </a:lnTo>
                  <a:lnTo>
                    <a:pt x="434048" y="673549"/>
                  </a:lnTo>
                  <a:lnTo>
                    <a:pt x="476363" y="658850"/>
                  </a:lnTo>
                  <a:lnTo>
                    <a:pt x="515958" y="638979"/>
                  </a:lnTo>
                  <a:lnTo>
                    <a:pt x="552426" y="614345"/>
                  </a:lnTo>
                  <a:lnTo>
                    <a:pt x="585358" y="585358"/>
                  </a:lnTo>
                  <a:lnTo>
                    <a:pt x="614345" y="552426"/>
                  </a:lnTo>
                  <a:lnTo>
                    <a:pt x="638979" y="515958"/>
                  </a:lnTo>
                  <a:lnTo>
                    <a:pt x="658850" y="476363"/>
                  </a:lnTo>
                  <a:lnTo>
                    <a:pt x="673549" y="434048"/>
                  </a:lnTo>
                  <a:lnTo>
                    <a:pt x="682669" y="389424"/>
                  </a:lnTo>
                  <a:lnTo>
                    <a:pt x="685800" y="342900"/>
                  </a:lnTo>
                  <a:lnTo>
                    <a:pt x="682669" y="296375"/>
                  </a:lnTo>
                  <a:lnTo>
                    <a:pt x="673549" y="251751"/>
                  </a:lnTo>
                  <a:lnTo>
                    <a:pt x="658850" y="209436"/>
                  </a:lnTo>
                  <a:lnTo>
                    <a:pt x="638979" y="169841"/>
                  </a:lnTo>
                  <a:lnTo>
                    <a:pt x="614345" y="133373"/>
                  </a:lnTo>
                  <a:lnTo>
                    <a:pt x="585358" y="100441"/>
                  </a:lnTo>
                  <a:lnTo>
                    <a:pt x="552426" y="71454"/>
                  </a:lnTo>
                  <a:lnTo>
                    <a:pt x="515958" y="46820"/>
                  </a:lnTo>
                  <a:lnTo>
                    <a:pt x="476363" y="26949"/>
                  </a:lnTo>
                  <a:lnTo>
                    <a:pt x="434048" y="12250"/>
                  </a:lnTo>
                  <a:lnTo>
                    <a:pt x="389424" y="313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62400" y="47244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342900"/>
                  </a:moveTo>
                  <a:lnTo>
                    <a:pt x="3130" y="296375"/>
                  </a:lnTo>
                  <a:lnTo>
                    <a:pt x="12250" y="251751"/>
                  </a:lnTo>
                  <a:lnTo>
                    <a:pt x="26949" y="209436"/>
                  </a:lnTo>
                  <a:lnTo>
                    <a:pt x="46820" y="169841"/>
                  </a:lnTo>
                  <a:lnTo>
                    <a:pt x="71454" y="133373"/>
                  </a:lnTo>
                  <a:lnTo>
                    <a:pt x="100441" y="100441"/>
                  </a:lnTo>
                  <a:lnTo>
                    <a:pt x="133373" y="71454"/>
                  </a:lnTo>
                  <a:lnTo>
                    <a:pt x="169841" y="46820"/>
                  </a:lnTo>
                  <a:lnTo>
                    <a:pt x="209436" y="26949"/>
                  </a:lnTo>
                  <a:lnTo>
                    <a:pt x="251751" y="12250"/>
                  </a:lnTo>
                  <a:lnTo>
                    <a:pt x="296375" y="3130"/>
                  </a:lnTo>
                  <a:lnTo>
                    <a:pt x="342900" y="0"/>
                  </a:lnTo>
                  <a:lnTo>
                    <a:pt x="389424" y="3130"/>
                  </a:lnTo>
                  <a:lnTo>
                    <a:pt x="434048" y="12250"/>
                  </a:lnTo>
                  <a:lnTo>
                    <a:pt x="476363" y="26949"/>
                  </a:lnTo>
                  <a:lnTo>
                    <a:pt x="515958" y="46820"/>
                  </a:lnTo>
                  <a:lnTo>
                    <a:pt x="552426" y="71454"/>
                  </a:lnTo>
                  <a:lnTo>
                    <a:pt x="585358" y="100441"/>
                  </a:lnTo>
                  <a:lnTo>
                    <a:pt x="614345" y="133373"/>
                  </a:lnTo>
                  <a:lnTo>
                    <a:pt x="638979" y="169841"/>
                  </a:lnTo>
                  <a:lnTo>
                    <a:pt x="658850" y="209436"/>
                  </a:lnTo>
                  <a:lnTo>
                    <a:pt x="673549" y="251751"/>
                  </a:lnTo>
                  <a:lnTo>
                    <a:pt x="682669" y="296375"/>
                  </a:lnTo>
                  <a:lnTo>
                    <a:pt x="685800" y="342900"/>
                  </a:lnTo>
                  <a:lnTo>
                    <a:pt x="682669" y="389424"/>
                  </a:lnTo>
                  <a:lnTo>
                    <a:pt x="673549" y="434048"/>
                  </a:lnTo>
                  <a:lnTo>
                    <a:pt x="658850" y="476363"/>
                  </a:lnTo>
                  <a:lnTo>
                    <a:pt x="638979" y="515958"/>
                  </a:lnTo>
                  <a:lnTo>
                    <a:pt x="614345" y="552426"/>
                  </a:lnTo>
                  <a:lnTo>
                    <a:pt x="585358" y="585358"/>
                  </a:lnTo>
                  <a:lnTo>
                    <a:pt x="552426" y="614345"/>
                  </a:lnTo>
                  <a:lnTo>
                    <a:pt x="515958" y="638979"/>
                  </a:lnTo>
                  <a:lnTo>
                    <a:pt x="476363" y="658850"/>
                  </a:lnTo>
                  <a:lnTo>
                    <a:pt x="434048" y="673549"/>
                  </a:lnTo>
                  <a:lnTo>
                    <a:pt x="389424" y="682669"/>
                  </a:lnTo>
                  <a:lnTo>
                    <a:pt x="342900" y="685800"/>
                  </a:lnTo>
                  <a:lnTo>
                    <a:pt x="296375" y="682669"/>
                  </a:lnTo>
                  <a:lnTo>
                    <a:pt x="251751" y="673549"/>
                  </a:lnTo>
                  <a:lnTo>
                    <a:pt x="209436" y="658850"/>
                  </a:lnTo>
                  <a:lnTo>
                    <a:pt x="169841" y="638979"/>
                  </a:lnTo>
                  <a:lnTo>
                    <a:pt x="133373" y="614345"/>
                  </a:lnTo>
                  <a:lnTo>
                    <a:pt x="100441" y="585358"/>
                  </a:lnTo>
                  <a:lnTo>
                    <a:pt x="71454" y="552426"/>
                  </a:lnTo>
                  <a:lnTo>
                    <a:pt x="46820" y="515958"/>
                  </a:lnTo>
                  <a:lnTo>
                    <a:pt x="26949" y="476363"/>
                  </a:lnTo>
                  <a:lnTo>
                    <a:pt x="12250" y="434048"/>
                  </a:lnTo>
                  <a:lnTo>
                    <a:pt x="3130" y="389424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172839" y="4912232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v3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57400" y="2971800"/>
            <a:ext cx="3733800" cy="2209800"/>
          </a:xfrm>
          <a:custGeom>
            <a:avLst/>
            <a:gdLst/>
            <a:ahLst/>
            <a:cxnLst/>
            <a:rect l="l" t="t" r="r" b="b"/>
            <a:pathLst>
              <a:path w="3733800" h="2209800">
                <a:moveTo>
                  <a:pt x="381000" y="228600"/>
                </a:moveTo>
                <a:lnTo>
                  <a:pt x="2133600" y="0"/>
                </a:lnTo>
              </a:path>
              <a:path w="3733800" h="2209800">
                <a:moveTo>
                  <a:pt x="0" y="609600"/>
                </a:moveTo>
                <a:lnTo>
                  <a:pt x="0" y="1828800"/>
                </a:lnTo>
              </a:path>
              <a:path w="3733800" h="2209800">
                <a:moveTo>
                  <a:pt x="304800" y="2209800"/>
                </a:moveTo>
                <a:lnTo>
                  <a:pt x="1905000" y="2133600"/>
                </a:lnTo>
              </a:path>
              <a:path w="3733800" h="2209800">
                <a:moveTo>
                  <a:pt x="2743200" y="152400"/>
                </a:moveTo>
                <a:lnTo>
                  <a:pt x="3733800" y="838200"/>
                </a:lnTo>
              </a:path>
              <a:path w="3733800" h="2209800">
                <a:moveTo>
                  <a:pt x="2209800" y="228600"/>
                </a:moveTo>
                <a:lnTo>
                  <a:pt x="228600" y="1981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051175" y="269455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1679194" y="4066413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08375" y="3928364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e5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74594" y="5147564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e4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13628" y="316610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e3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74541" y="5895543"/>
            <a:ext cx="2830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Fig . </a:t>
            </a:r>
            <a:r>
              <a:rPr sz="1800" b="1" spc="-5" dirty="0">
                <a:latin typeface="Arial"/>
                <a:cs typeface="Arial"/>
              </a:rPr>
              <a:t>(a) Undirected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Graph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2334767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16325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latin typeface="Arial"/>
                <a:cs typeface="Arial"/>
              </a:rPr>
              <a:t>Graph</a:t>
            </a:r>
            <a:endParaRPr sz="43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47837" y="1900237"/>
            <a:ext cx="695325" cy="695325"/>
            <a:chOff x="1747837" y="1900237"/>
            <a:chExt cx="695325" cy="695325"/>
          </a:xfrm>
        </p:grpSpPr>
        <p:sp>
          <p:nvSpPr>
            <p:cNvPr id="5" name="object 5"/>
            <p:cNvSpPr/>
            <p:nvPr/>
          </p:nvSpPr>
          <p:spPr>
            <a:xfrm>
              <a:off x="1752600" y="19050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342900" y="0"/>
                  </a:moveTo>
                  <a:lnTo>
                    <a:pt x="296375" y="3130"/>
                  </a:lnTo>
                  <a:lnTo>
                    <a:pt x="251751" y="12250"/>
                  </a:lnTo>
                  <a:lnTo>
                    <a:pt x="209436" y="26949"/>
                  </a:lnTo>
                  <a:lnTo>
                    <a:pt x="169841" y="46820"/>
                  </a:lnTo>
                  <a:lnTo>
                    <a:pt x="133373" y="71454"/>
                  </a:lnTo>
                  <a:lnTo>
                    <a:pt x="100441" y="100441"/>
                  </a:lnTo>
                  <a:lnTo>
                    <a:pt x="71454" y="133373"/>
                  </a:lnTo>
                  <a:lnTo>
                    <a:pt x="46820" y="169841"/>
                  </a:lnTo>
                  <a:lnTo>
                    <a:pt x="26949" y="209436"/>
                  </a:lnTo>
                  <a:lnTo>
                    <a:pt x="12250" y="251751"/>
                  </a:lnTo>
                  <a:lnTo>
                    <a:pt x="3130" y="296375"/>
                  </a:lnTo>
                  <a:lnTo>
                    <a:pt x="0" y="342900"/>
                  </a:lnTo>
                  <a:lnTo>
                    <a:pt x="3130" y="389424"/>
                  </a:lnTo>
                  <a:lnTo>
                    <a:pt x="12250" y="434048"/>
                  </a:lnTo>
                  <a:lnTo>
                    <a:pt x="26949" y="476363"/>
                  </a:lnTo>
                  <a:lnTo>
                    <a:pt x="46820" y="515958"/>
                  </a:lnTo>
                  <a:lnTo>
                    <a:pt x="71454" y="552426"/>
                  </a:lnTo>
                  <a:lnTo>
                    <a:pt x="100441" y="585358"/>
                  </a:lnTo>
                  <a:lnTo>
                    <a:pt x="133373" y="614345"/>
                  </a:lnTo>
                  <a:lnTo>
                    <a:pt x="169841" y="638979"/>
                  </a:lnTo>
                  <a:lnTo>
                    <a:pt x="209436" y="658850"/>
                  </a:lnTo>
                  <a:lnTo>
                    <a:pt x="251751" y="673549"/>
                  </a:lnTo>
                  <a:lnTo>
                    <a:pt x="296375" y="682669"/>
                  </a:lnTo>
                  <a:lnTo>
                    <a:pt x="342900" y="685800"/>
                  </a:lnTo>
                  <a:lnTo>
                    <a:pt x="389424" y="682669"/>
                  </a:lnTo>
                  <a:lnTo>
                    <a:pt x="434048" y="673549"/>
                  </a:lnTo>
                  <a:lnTo>
                    <a:pt x="476363" y="658850"/>
                  </a:lnTo>
                  <a:lnTo>
                    <a:pt x="515958" y="638979"/>
                  </a:lnTo>
                  <a:lnTo>
                    <a:pt x="552426" y="614345"/>
                  </a:lnTo>
                  <a:lnTo>
                    <a:pt x="585358" y="585358"/>
                  </a:lnTo>
                  <a:lnTo>
                    <a:pt x="614345" y="552426"/>
                  </a:lnTo>
                  <a:lnTo>
                    <a:pt x="638979" y="515958"/>
                  </a:lnTo>
                  <a:lnTo>
                    <a:pt x="658850" y="476363"/>
                  </a:lnTo>
                  <a:lnTo>
                    <a:pt x="673549" y="434048"/>
                  </a:lnTo>
                  <a:lnTo>
                    <a:pt x="682669" y="389424"/>
                  </a:lnTo>
                  <a:lnTo>
                    <a:pt x="685800" y="342900"/>
                  </a:lnTo>
                  <a:lnTo>
                    <a:pt x="682669" y="296375"/>
                  </a:lnTo>
                  <a:lnTo>
                    <a:pt x="673549" y="251751"/>
                  </a:lnTo>
                  <a:lnTo>
                    <a:pt x="658850" y="209436"/>
                  </a:lnTo>
                  <a:lnTo>
                    <a:pt x="638979" y="169841"/>
                  </a:lnTo>
                  <a:lnTo>
                    <a:pt x="614345" y="133373"/>
                  </a:lnTo>
                  <a:lnTo>
                    <a:pt x="585358" y="100441"/>
                  </a:lnTo>
                  <a:lnTo>
                    <a:pt x="552426" y="71454"/>
                  </a:lnTo>
                  <a:lnTo>
                    <a:pt x="515958" y="46820"/>
                  </a:lnTo>
                  <a:lnTo>
                    <a:pt x="476363" y="26949"/>
                  </a:lnTo>
                  <a:lnTo>
                    <a:pt x="434048" y="12250"/>
                  </a:lnTo>
                  <a:lnTo>
                    <a:pt x="389424" y="313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52600" y="19050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342900"/>
                  </a:moveTo>
                  <a:lnTo>
                    <a:pt x="3130" y="296375"/>
                  </a:lnTo>
                  <a:lnTo>
                    <a:pt x="12250" y="251751"/>
                  </a:lnTo>
                  <a:lnTo>
                    <a:pt x="26949" y="209436"/>
                  </a:lnTo>
                  <a:lnTo>
                    <a:pt x="46820" y="169841"/>
                  </a:lnTo>
                  <a:lnTo>
                    <a:pt x="71454" y="133373"/>
                  </a:lnTo>
                  <a:lnTo>
                    <a:pt x="100441" y="100441"/>
                  </a:lnTo>
                  <a:lnTo>
                    <a:pt x="133373" y="71454"/>
                  </a:lnTo>
                  <a:lnTo>
                    <a:pt x="169841" y="46820"/>
                  </a:lnTo>
                  <a:lnTo>
                    <a:pt x="209436" y="26949"/>
                  </a:lnTo>
                  <a:lnTo>
                    <a:pt x="251751" y="12250"/>
                  </a:lnTo>
                  <a:lnTo>
                    <a:pt x="296375" y="3130"/>
                  </a:lnTo>
                  <a:lnTo>
                    <a:pt x="342900" y="0"/>
                  </a:lnTo>
                  <a:lnTo>
                    <a:pt x="389424" y="3130"/>
                  </a:lnTo>
                  <a:lnTo>
                    <a:pt x="434048" y="12250"/>
                  </a:lnTo>
                  <a:lnTo>
                    <a:pt x="476363" y="26949"/>
                  </a:lnTo>
                  <a:lnTo>
                    <a:pt x="515958" y="46820"/>
                  </a:lnTo>
                  <a:lnTo>
                    <a:pt x="552426" y="71454"/>
                  </a:lnTo>
                  <a:lnTo>
                    <a:pt x="585358" y="100441"/>
                  </a:lnTo>
                  <a:lnTo>
                    <a:pt x="614345" y="133373"/>
                  </a:lnTo>
                  <a:lnTo>
                    <a:pt x="638979" y="169841"/>
                  </a:lnTo>
                  <a:lnTo>
                    <a:pt x="658850" y="209436"/>
                  </a:lnTo>
                  <a:lnTo>
                    <a:pt x="673549" y="251751"/>
                  </a:lnTo>
                  <a:lnTo>
                    <a:pt x="682669" y="296375"/>
                  </a:lnTo>
                  <a:lnTo>
                    <a:pt x="685800" y="342900"/>
                  </a:lnTo>
                  <a:lnTo>
                    <a:pt x="682669" y="389424"/>
                  </a:lnTo>
                  <a:lnTo>
                    <a:pt x="673549" y="434048"/>
                  </a:lnTo>
                  <a:lnTo>
                    <a:pt x="658850" y="476363"/>
                  </a:lnTo>
                  <a:lnTo>
                    <a:pt x="638979" y="515958"/>
                  </a:lnTo>
                  <a:lnTo>
                    <a:pt x="614345" y="552426"/>
                  </a:lnTo>
                  <a:lnTo>
                    <a:pt x="585358" y="585358"/>
                  </a:lnTo>
                  <a:lnTo>
                    <a:pt x="552426" y="614345"/>
                  </a:lnTo>
                  <a:lnTo>
                    <a:pt x="515958" y="638979"/>
                  </a:lnTo>
                  <a:lnTo>
                    <a:pt x="476363" y="658850"/>
                  </a:lnTo>
                  <a:lnTo>
                    <a:pt x="434048" y="673549"/>
                  </a:lnTo>
                  <a:lnTo>
                    <a:pt x="389424" y="682669"/>
                  </a:lnTo>
                  <a:lnTo>
                    <a:pt x="342900" y="685800"/>
                  </a:lnTo>
                  <a:lnTo>
                    <a:pt x="296375" y="682669"/>
                  </a:lnTo>
                  <a:lnTo>
                    <a:pt x="251751" y="673549"/>
                  </a:lnTo>
                  <a:lnTo>
                    <a:pt x="209436" y="658850"/>
                  </a:lnTo>
                  <a:lnTo>
                    <a:pt x="169841" y="638979"/>
                  </a:lnTo>
                  <a:lnTo>
                    <a:pt x="133373" y="614345"/>
                  </a:lnTo>
                  <a:lnTo>
                    <a:pt x="100441" y="585358"/>
                  </a:lnTo>
                  <a:lnTo>
                    <a:pt x="71454" y="552426"/>
                  </a:lnTo>
                  <a:lnTo>
                    <a:pt x="46820" y="515958"/>
                  </a:lnTo>
                  <a:lnTo>
                    <a:pt x="26949" y="476363"/>
                  </a:lnTo>
                  <a:lnTo>
                    <a:pt x="12250" y="434048"/>
                  </a:lnTo>
                  <a:lnTo>
                    <a:pt x="3130" y="389424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962657" y="2092578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v1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186237" y="1671637"/>
            <a:ext cx="695325" cy="695325"/>
            <a:chOff x="4186237" y="1671637"/>
            <a:chExt cx="695325" cy="695325"/>
          </a:xfrm>
        </p:grpSpPr>
        <p:sp>
          <p:nvSpPr>
            <p:cNvPr id="9" name="object 9"/>
            <p:cNvSpPr/>
            <p:nvPr/>
          </p:nvSpPr>
          <p:spPr>
            <a:xfrm>
              <a:off x="4191000" y="16764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342900" y="0"/>
                  </a:moveTo>
                  <a:lnTo>
                    <a:pt x="296375" y="3130"/>
                  </a:lnTo>
                  <a:lnTo>
                    <a:pt x="251751" y="12250"/>
                  </a:lnTo>
                  <a:lnTo>
                    <a:pt x="209436" y="26949"/>
                  </a:lnTo>
                  <a:lnTo>
                    <a:pt x="169841" y="46820"/>
                  </a:lnTo>
                  <a:lnTo>
                    <a:pt x="133373" y="71454"/>
                  </a:lnTo>
                  <a:lnTo>
                    <a:pt x="100441" y="100441"/>
                  </a:lnTo>
                  <a:lnTo>
                    <a:pt x="71454" y="133373"/>
                  </a:lnTo>
                  <a:lnTo>
                    <a:pt x="46820" y="169841"/>
                  </a:lnTo>
                  <a:lnTo>
                    <a:pt x="26949" y="209436"/>
                  </a:lnTo>
                  <a:lnTo>
                    <a:pt x="12250" y="251751"/>
                  </a:lnTo>
                  <a:lnTo>
                    <a:pt x="3130" y="296375"/>
                  </a:lnTo>
                  <a:lnTo>
                    <a:pt x="0" y="342900"/>
                  </a:lnTo>
                  <a:lnTo>
                    <a:pt x="3130" y="389424"/>
                  </a:lnTo>
                  <a:lnTo>
                    <a:pt x="12250" y="434048"/>
                  </a:lnTo>
                  <a:lnTo>
                    <a:pt x="26949" y="476363"/>
                  </a:lnTo>
                  <a:lnTo>
                    <a:pt x="46820" y="515958"/>
                  </a:lnTo>
                  <a:lnTo>
                    <a:pt x="71454" y="552426"/>
                  </a:lnTo>
                  <a:lnTo>
                    <a:pt x="100441" y="585358"/>
                  </a:lnTo>
                  <a:lnTo>
                    <a:pt x="133373" y="614345"/>
                  </a:lnTo>
                  <a:lnTo>
                    <a:pt x="169841" y="638979"/>
                  </a:lnTo>
                  <a:lnTo>
                    <a:pt x="209436" y="658850"/>
                  </a:lnTo>
                  <a:lnTo>
                    <a:pt x="251751" y="673549"/>
                  </a:lnTo>
                  <a:lnTo>
                    <a:pt x="296375" y="682669"/>
                  </a:lnTo>
                  <a:lnTo>
                    <a:pt x="342900" y="685800"/>
                  </a:lnTo>
                  <a:lnTo>
                    <a:pt x="389424" y="682669"/>
                  </a:lnTo>
                  <a:lnTo>
                    <a:pt x="434048" y="673549"/>
                  </a:lnTo>
                  <a:lnTo>
                    <a:pt x="476363" y="658850"/>
                  </a:lnTo>
                  <a:lnTo>
                    <a:pt x="515958" y="638979"/>
                  </a:lnTo>
                  <a:lnTo>
                    <a:pt x="552426" y="614345"/>
                  </a:lnTo>
                  <a:lnTo>
                    <a:pt x="585358" y="585358"/>
                  </a:lnTo>
                  <a:lnTo>
                    <a:pt x="614345" y="552426"/>
                  </a:lnTo>
                  <a:lnTo>
                    <a:pt x="638979" y="515958"/>
                  </a:lnTo>
                  <a:lnTo>
                    <a:pt x="658850" y="476363"/>
                  </a:lnTo>
                  <a:lnTo>
                    <a:pt x="673549" y="434048"/>
                  </a:lnTo>
                  <a:lnTo>
                    <a:pt x="682669" y="389424"/>
                  </a:lnTo>
                  <a:lnTo>
                    <a:pt x="685800" y="342900"/>
                  </a:lnTo>
                  <a:lnTo>
                    <a:pt x="682669" y="296375"/>
                  </a:lnTo>
                  <a:lnTo>
                    <a:pt x="673549" y="251751"/>
                  </a:lnTo>
                  <a:lnTo>
                    <a:pt x="658850" y="209436"/>
                  </a:lnTo>
                  <a:lnTo>
                    <a:pt x="638979" y="169841"/>
                  </a:lnTo>
                  <a:lnTo>
                    <a:pt x="614345" y="133373"/>
                  </a:lnTo>
                  <a:lnTo>
                    <a:pt x="585358" y="100441"/>
                  </a:lnTo>
                  <a:lnTo>
                    <a:pt x="552426" y="71454"/>
                  </a:lnTo>
                  <a:lnTo>
                    <a:pt x="515958" y="46820"/>
                  </a:lnTo>
                  <a:lnTo>
                    <a:pt x="476363" y="26949"/>
                  </a:lnTo>
                  <a:lnTo>
                    <a:pt x="434048" y="12250"/>
                  </a:lnTo>
                  <a:lnTo>
                    <a:pt x="389424" y="313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91000" y="16764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342900"/>
                  </a:moveTo>
                  <a:lnTo>
                    <a:pt x="3130" y="296375"/>
                  </a:lnTo>
                  <a:lnTo>
                    <a:pt x="12250" y="251751"/>
                  </a:lnTo>
                  <a:lnTo>
                    <a:pt x="26949" y="209436"/>
                  </a:lnTo>
                  <a:lnTo>
                    <a:pt x="46820" y="169841"/>
                  </a:lnTo>
                  <a:lnTo>
                    <a:pt x="71454" y="133373"/>
                  </a:lnTo>
                  <a:lnTo>
                    <a:pt x="100441" y="100441"/>
                  </a:lnTo>
                  <a:lnTo>
                    <a:pt x="133373" y="71454"/>
                  </a:lnTo>
                  <a:lnTo>
                    <a:pt x="169841" y="46820"/>
                  </a:lnTo>
                  <a:lnTo>
                    <a:pt x="209436" y="26949"/>
                  </a:lnTo>
                  <a:lnTo>
                    <a:pt x="251751" y="12250"/>
                  </a:lnTo>
                  <a:lnTo>
                    <a:pt x="296375" y="3130"/>
                  </a:lnTo>
                  <a:lnTo>
                    <a:pt x="342900" y="0"/>
                  </a:lnTo>
                  <a:lnTo>
                    <a:pt x="389424" y="3130"/>
                  </a:lnTo>
                  <a:lnTo>
                    <a:pt x="434048" y="12250"/>
                  </a:lnTo>
                  <a:lnTo>
                    <a:pt x="476363" y="26949"/>
                  </a:lnTo>
                  <a:lnTo>
                    <a:pt x="515958" y="46820"/>
                  </a:lnTo>
                  <a:lnTo>
                    <a:pt x="552426" y="71454"/>
                  </a:lnTo>
                  <a:lnTo>
                    <a:pt x="585358" y="100441"/>
                  </a:lnTo>
                  <a:lnTo>
                    <a:pt x="614345" y="133373"/>
                  </a:lnTo>
                  <a:lnTo>
                    <a:pt x="638979" y="169841"/>
                  </a:lnTo>
                  <a:lnTo>
                    <a:pt x="658850" y="209436"/>
                  </a:lnTo>
                  <a:lnTo>
                    <a:pt x="673549" y="251751"/>
                  </a:lnTo>
                  <a:lnTo>
                    <a:pt x="682669" y="296375"/>
                  </a:lnTo>
                  <a:lnTo>
                    <a:pt x="685800" y="342900"/>
                  </a:lnTo>
                  <a:lnTo>
                    <a:pt x="682669" y="389424"/>
                  </a:lnTo>
                  <a:lnTo>
                    <a:pt x="673549" y="434048"/>
                  </a:lnTo>
                  <a:lnTo>
                    <a:pt x="658850" y="476363"/>
                  </a:lnTo>
                  <a:lnTo>
                    <a:pt x="638979" y="515958"/>
                  </a:lnTo>
                  <a:lnTo>
                    <a:pt x="614345" y="552426"/>
                  </a:lnTo>
                  <a:lnTo>
                    <a:pt x="585358" y="585358"/>
                  </a:lnTo>
                  <a:lnTo>
                    <a:pt x="552426" y="614345"/>
                  </a:lnTo>
                  <a:lnTo>
                    <a:pt x="515958" y="638979"/>
                  </a:lnTo>
                  <a:lnTo>
                    <a:pt x="476363" y="658850"/>
                  </a:lnTo>
                  <a:lnTo>
                    <a:pt x="434048" y="673549"/>
                  </a:lnTo>
                  <a:lnTo>
                    <a:pt x="389424" y="682669"/>
                  </a:lnTo>
                  <a:lnTo>
                    <a:pt x="342900" y="685800"/>
                  </a:lnTo>
                  <a:lnTo>
                    <a:pt x="296375" y="682669"/>
                  </a:lnTo>
                  <a:lnTo>
                    <a:pt x="251751" y="673549"/>
                  </a:lnTo>
                  <a:lnTo>
                    <a:pt x="209436" y="658850"/>
                  </a:lnTo>
                  <a:lnTo>
                    <a:pt x="169841" y="638979"/>
                  </a:lnTo>
                  <a:lnTo>
                    <a:pt x="133373" y="614345"/>
                  </a:lnTo>
                  <a:lnTo>
                    <a:pt x="100441" y="585358"/>
                  </a:lnTo>
                  <a:lnTo>
                    <a:pt x="71454" y="552426"/>
                  </a:lnTo>
                  <a:lnTo>
                    <a:pt x="46820" y="515958"/>
                  </a:lnTo>
                  <a:lnTo>
                    <a:pt x="26949" y="476363"/>
                  </a:lnTo>
                  <a:lnTo>
                    <a:pt x="12250" y="434048"/>
                  </a:lnTo>
                  <a:lnTo>
                    <a:pt x="3130" y="389424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401439" y="1863293"/>
            <a:ext cx="2673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v5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634037" y="2738437"/>
            <a:ext cx="695325" cy="695325"/>
            <a:chOff x="5634037" y="2738437"/>
            <a:chExt cx="695325" cy="695325"/>
          </a:xfrm>
        </p:grpSpPr>
        <p:sp>
          <p:nvSpPr>
            <p:cNvPr id="13" name="object 13"/>
            <p:cNvSpPr/>
            <p:nvPr/>
          </p:nvSpPr>
          <p:spPr>
            <a:xfrm>
              <a:off x="5638800" y="27432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342900" y="0"/>
                  </a:moveTo>
                  <a:lnTo>
                    <a:pt x="296375" y="3130"/>
                  </a:lnTo>
                  <a:lnTo>
                    <a:pt x="251751" y="12250"/>
                  </a:lnTo>
                  <a:lnTo>
                    <a:pt x="209436" y="26949"/>
                  </a:lnTo>
                  <a:lnTo>
                    <a:pt x="169841" y="46820"/>
                  </a:lnTo>
                  <a:lnTo>
                    <a:pt x="133373" y="71454"/>
                  </a:lnTo>
                  <a:lnTo>
                    <a:pt x="100441" y="100441"/>
                  </a:lnTo>
                  <a:lnTo>
                    <a:pt x="71454" y="133373"/>
                  </a:lnTo>
                  <a:lnTo>
                    <a:pt x="46820" y="169841"/>
                  </a:lnTo>
                  <a:lnTo>
                    <a:pt x="26949" y="209436"/>
                  </a:lnTo>
                  <a:lnTo>
                    <a:pt x="12250" y="251751"/>
                  </a:lnTo>
                  <a:lnTo>
                    <a:pt x="3130" y="296375"/>
                  </a:lnTo>
                  <a:lnTo>
                    <a:pt x="0" y="342900"/>
                  </a:lnTo>
                  <a:lnTo>
                    <a:pt x="3130" y="389424"/>
                  </a:lnTo>
                  <a:lnTo>
                    <a:pt x="12250" y="434048"/>
                  </a:lnTo>
                  <a:lnTo>
                    <a:pt x="26949" y="476363"/>
                  </a:lnTo>
                  <a:lnTo>
                    <a:pt x="46820" y="515958"/>
                  </a:lnTo>
                  <a:lnTo>
                    <a:pt x="71454" y="552426"/>
                  </a:lnTo>
                  <a:lnTo>
                    <a:pt x="100441" y="585358"/>
                  </a:lnTo>
                  <a:lnTo>
                    <a:pt x="133373" y="614345"/>
                  </a:lnTo>
                  <a:lnTo>
                    <a:pt x="169841" y="638979"/>
                  </a:lnTo>
                  <a:lnTo>
                    <a:pt x="209436" y="658850"/>
                  </a:lnTo>
                  <a:lnTo>
                    <a:pt x="251751" y="673549"/>
                  </a:lnTo>
                  <a:lnTo>
                    <a:pt x="296375" y="682669"/>
                  </a:lnTo>
                  <a:lnTo>
                    <a:pt x="342900" y="685800"/>
                  </a:lnTo>
                  <a:lnTo>
                    <a:pt x="389424" y="682669"/>
                  </a:lnTo>
                  <a:lnTo>
                    <a:pt x="434048" y="673549"/>
                  </a:lnTo>
                  <a:lnTo>
                    <a:pt x="476363" y="658850"/>
                  </a:lnTo>
                  <a:lnTo>
                    <a:pt x="515958" y="638979"/>
                  </a:lnTo>
                  <a:lnTo>
                    <a:pt x="552426" y="614345"/>
                  </a:lnTo>
                  <a:lnTo>
                    <a:pt x="585358" y="585358"/>
                  </a:lnTo>
                  <a:lnTo>
                    <a:pt x="614345" y="552426"/>
                  </a:lnTo>
                  <a:lnTo>
                    <a:pt x="638979" y="515958"/>
                  </a:lnTo>
                  <a:lnTo>
                    <a:pt x="658850" y="476363"/>
                  </a:lnTo>
                  <a:lnTo>
                    <a:pt x="673549" y="434048"/>
                  </a:lnTo>
                  <a:lnTo>
                    <a:pt x="682669" y="389424"/>
                  </a:lnTo>
                  <a:lnTo>
                    <a:pt x="685800" y="342900"/>
                  </a:lnTo>
                  <a:lnTo>
                    <a:pt x="682669" y="296375"/>
                  </a:lnTo>
                  <a:lnTo>
                    <a:pt x="673549" y="251751"/>
                  </a:lnTo>
                  <a:lnTo>
                    <a:pt x="658850" y="209436"/>
                  </a:lnTo>
                  <a:lnTo>
                    <a:pt x="638979" y="169841"/>
                  </a:lnTo>
                  <a:lnTo>
                    <a:pt x="614345" y="133373"/>
                  </a:lnTo>
                  <a:lnTo>
                    <a:pt x="585358" y="100441"/>
                  </a:lnTo>
                  <a:lnTo>
                    <a:pt x="552426" y="71454"/>
                  </a:lnTo>
                  <a:lnTo>
                    <a:pt x="515958" y="46820"/>
                  </a:lnTo>
                  <a:lnTo>
                    <a:pt x="476363" y="26949"/>
                  </a:lnTo>
                  <a:lnTo>
                    <a:pt x="434048" y="12250"/>
                  </a:lnTo>
                  <a:lnTo>
                    <a:pt x="389424" y="313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38800" y="27432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342900"/>
                  </a:moveTo>
                  <a:lnTo>
                    <a:pt x="3130" y="296375"/>
                  </a:lnTo>
                  <a:lnTo>
                    <a:pt x="12250" y="251751"/>
                  </a:lnTo>
                  <a:lnTo>
                    <a:pt x="26949" y="209436"/>
                  </a:lnTo>
                  <a:lnTo>
                    <a:pt x="46820" y="169841"/>
                  </a:lnTo>
                  <a:lnTo>
                    <a:pt x="71454" y="133373"/>
                  </a:lnTo>
                  <a:lnTo>
                    <a:pt x="100441" y="100441"/>
                  </a:lnTo>
                  <a:lnTo>
                    <a:pt x="133373" y="71454"/>
                  </a:lnTo>
                  <a:lnTo>
                    <a:pt x="169841" y="46820"/>
                  </a:lnTo>
                  <a:lnTo>
                    <a:pt x="209436" y="26949"/>
                  </a:lnTo>
                  <a:lnTo>
                    <a:pt x="251751" y="12250"/>
                  </a:lnTo>
                  <a:lnTo>
                    <a:pt x="296375" y="3130"/>
                  </a:lnTo>
                  <a:lnTo>
                    <a:pt x="342900" y="0"/>
                  </a:lnTo>
                  <a:lnTo>
                    <a:pt x="389424" y="3130"/>
                  </a:lnTo>
                  <a:lnTo>
                    <a:pt x="434048" y="12250"/>
                  </a:lnTo>
                  <a:lnTo>
                    <a:pt x="476363" y="26949"/>
                  </a:lnTo>
                  <a:lnTo>
                    <a:pt x="515958" y="46820"/>
                  </a:lnTo>
                  <a:lnTo>
                    <a:pt x="552426" y="71454"/>
                  </a:lnTo>
                  <a:lnTo>
                    <a:pt x="585358" y="100441"/>
                  </a:lnTo>
                  <a:lnTo>
                    <a:pt x="614345" y="133373"/>
                  </a:lnTo>
                  <a:lnTo>
                    <a:pt x="638979" y="169841"/>
                  </a:lnTo>
                  <a:lnTo>
                    <a:pt x="658850" y="209436"/>
                  </a:lnTo>
                  <a:lnTo>
                    <a:pt x="673549" y="251751"/>
                  </a:lnTo>
                  <a:lnTo>
                    <a:pt x="682669" y="296375"/>
                  </a:lnTo>
                  <a:lnTo>
                    <a:pt x="685800" y="342900"/>
                  </a:lnTo>
                  <a:lnTo>
                    <a:pt x="682669" y="389424"/>
                  </a:lnTo>
                  <a:lnTo>
                    <a:pt x="673549" y="434048"/>
                  </a:lnTo>
                  <a:lnTo>
                    <a:pt x="658850" y="476363"/>
                  </a:lnTo>
                  <a:lnTo>
                    <a:pt x="638979" y="515958"/>
                  </a:lnTo>
                  <a:lnTo>
                    <a:pt x="614345" y="552426"/>
                  </a:lnTo>
                  <a:lnTo>
                    <a:pt x="585358" y="585358"/>
                  </a:lnTo>
                  <a:lnTo>
                    <a:pt x="552426" y="614345"/>
                  </a:lnTo>
                  <a:lnTo>
                    <a:pt x="515958" y="638979"/>
                  </a:lnTo>
                  <a:lnTo>
                    <a:pt x="476363" y="658850"/>
                  </a:lnTo>
                  <a:lnTo>
                    <a:pt x="434048" y="673549"/>
                  </a:lnTo>
                  <a:lnTo>
                    <a:pt x="389424" y="682669"/>
                  </a:lnTo>
                  <a:lnTo>
                    <a:pt x="342900" y="685800"/>
                  </a:lnTo>
                  <a:lnTo>
                    <a:pt x="296375" y="682669"/>
                  </a:lnTo>
                  <a:lnTo>
                    <a:pt x="251751" y="673549"/>
                  </a:lnTo>
                  <a:lnTo>
                    <a:pt x="209436" y="658850"/>
                  </a:lnTo>
                  <a:lnTo>
                    <a:pt x="169841" y="638979"/>
                  </a:lnTo>
                  <a:lnTo>
                    <a:pt x="133373" y="614345"/>
                  </a:lnTo>
                  <a:lnTo>
                    <a:pt x="100441" y="585358"/>
                  </a:lnTo>
                  <a:lnTo>
                    <a:pt x="71454" y="552426"/>
                  </a:lnTo>
                  <a:lnTo>
                    <a:pt x="46820" y="515958"/>
                  </a:lnTo>
                  <a:lnTo>
                    <a:pt x="26949" y="476363"/>
                  </a:lnTo>
                  <a:lnTo>
                    <a:pt x="12250" y="434048"/>
                  </a:lnTo>
                  <a:lnTo>
                    <a:pt x="3130" y="389424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849492" y="2930778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v4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671637" y="3805237"/>
            <a:ext cx="695325" cy="695325"/>
            <a:chOff x="1671637" y="3805237"/>
            <a:chExt cx="695325" cy="695325"/>
          </a:xfrm>
        </p:grpSpPr>
        <p:sp>
          <p:nvSpPr>
            <p:cNvPr id="17" name="object 17"/>
            <p:cNvSpPr/>
            <p:nvPr/>
          </p:nvSpPr>
          <p:spPr>
            <a:xfrm>
              <a:off x="1676400" y="38100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342900" y="0"/>
                  </a:moveTo>
                  <a:lnTo>
                    <a:pt x="296375" y="3130"/>
                  </a:lnTo>
                  <a:lnTo>
                    <a:pt x="251751" y="12250"/>
                  </a:lnTo>
                  <a:lnTo>
                    <a:pt x="209436" y="26949"/>
                  </a:lnTo>
                  <a:lnTo>
                    <a:pt x="169841" y="46820"/>
                  </a:lnTo>
                  <a:lnTo>
                    <a:pt x="133373" y="71454"/>
                  </a:lnTo>
                  <a:lnTo>
                    <a:pt x="100441" y="100441"/>
                  </a:lnTo>
                  <a:lnTo>
                    <a:pt x="71454" y="133373"/>
                  </a:lnTo>
                  <a:lnTo>
                    <a:pt x="46820" y="169841"/>
                  </a:lnTo>
                  <a:lnTo>
                    <a:pt x="26949" y="209436"/>
                  </a:lnTo>
                  <a:lnTo>
                    <a:pt x="12250" y="251751"/>
                  </a:lnTo>
                  <a:lnTo>
                    <a:pt x="3130" y="296375"/>
                  </a:lnTo>
                  <a:lnTo>
                    <a:pt x="0" y="342900"/>
                  </a:lnTo>
                  <a:lnTo>
                    <a:pt x="3130" y="389424"/>
                  </a:lnTo>
                  <a:lnTo>
                    <a:pt x="12250" y="434048"/>
                  </a:lnTo>
                  <a:lnTo>
                    <a:pt x="26949" y="476363"/>
                  </a:lnTo>
                  <a:lnTo>
                    <a:pt x="46820" y="515958"/>
                  </a:lnTo>
                  <a:lnTo>
                    <a:pt x="71454" y="552426"/>
                  </a:lnTo>
                  <a:lnTo>
                    <a:pt x="100441" y="585358"/>
                  </a:lnTo>
                  <a:lnTo>
                    <a:pt x="133373" y="614345"/>
                  </a:lnTo>
                  <a:lnTo>
                    <a:pt x="169841" y="638979"/>
                  </a:lnTo>
                  <a:lnTo>
                    <a:pt x="209436" y="658850"/>
                  </a:lnTo>
                  <a:lnTo>
                    <a:pt x="251751" y="673549"/>
                  </a:lnTo>
                  <a:lnTo>
                    <a:pt x="296375" y="682669"/>
                  </a:lnTo>
                  <a:lnTo>
                    <a:pt x="342900" y="685800"/>
                  </a:lnTo>
                  <a:lnTo>
                    <a:pt x="389424" y="682669"/>
                  </a:lnTo>
                  <a:lnTo>
                    <a:pt x="434048" y="673549"/>
                  </a:lnTo>
                  <a:lnTo>
                    <a:pt x="476363" y="658850"/>
                  </a:lnTo>
                  <a:lnTo>
                    <a:pt x="515958" y="638979"/>
                  </a:lnTo>
                  <a:lnTo>
                    <a:pt x="552426" y="614345"/>
                  </a:lnTo>
                  <a:lnTo>
                    <a:pt x="585358" y="585358"/>
                  </a:lnTo>
                  <a:lnTo>
                    <a:pt x="614345" y="552426"/>
                  </a:lnTo>
                  <a:lnTo>
                    <a:pt x="638979" y="515958"/>
                  </a:lnTo>
                  <a:lnTo>
                    <a:pt x="658850" y="476363"/>
                  </a:lnTo>
                  <a:lnTo>
                    <a:pt x="673549" y="434048"/>
                  </a:lnTo>
                  <a:lnTo>
                    <a:pt x="682669" y="389424"/>
                  </a:lnTo>
                  <a:lnTo>
                    <a:pt x="685800" y="342900"/>
                  </a:lnTo>
                  <a:lnTo>
                    <a:pt x="682669" y="296375"/>
                  </a:lnTo>
                  <a:lnTo>
                    <a:pt x="673549" y="251751"/>
                  </a:lnTo>
                  <a:lnTo>
                    <a:pt x="658850" y="209436"/>
                  </a:lnTo>
                  <a:lnTo>
                    <a:pt x="638979" y="169841"/>
                  </a:lnTo>
                  <a:lnTo>
                    <a:pt x="614345" y="133373"/>
                  </a:lnTo>
                  <a:lnTo>
                    <a:pt x="585358" y="100441"/>
                  </a:lnTo>
                  <a:lnTo>
                    <a:pt x="552426" y="71454"/>
                  </a:lnTo>
                  <a:lnTo>
                    <a:pt x="515958" y="46820"/>
                  </a:lnTo>
                  <a:lnTo>
                    <a:pt x="476363" y="26949"/>
                  </a:lnTo>
                  <a:lnTo>
                    <a:pt x="434048" y="12250"/>
                  </a:lnTo>
                  <a:lnTo>
                    <a:pt x="389424" y="313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676400" y="38100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342900"/>
                  </a:moveTo>
                  <a:lnTo>
                    <a:pt x="3130" y="296375"/>
                  </a:lnTo>
                  <a:lnTo>
                    <a:pt x="12250" y="251751"/>
                  </a:lnTo>
                  <a:lnTo>
                    <a:pt x="26949" y="209436"/>
                  </a:lnTo>
                  <a:lnTo>
                    <a:pt x="46820" y="169841"/>
                  </a:lnTo>
                  <a:lnTo>
                    <a:pt x="71454" y="133373"/>
                  </a:lnTo>
                  <a:lnTo>
                    <a:pt x="100441" y="100441"/>
                  </a:lnTo>
                  <a:lnTo>
                    <a:pt x="133373" y="71454"/>
                  </a:lnTo>
                  <a:lnTo>
                    <a:pt x="169841" y="46820"/>
                  </a:lnTo>
                  <a:lnTo>
                    <a:pt x="209436" y="26949"/>
                  </a:lnTo>
                  <a:lnTo>
                    <a:pt x="251751" y="12250"/>
                  </a:lnTo>
                  <a:lnTo>
                    <a:pt x="296375" y="3130"/>
                  </a:lnTo>
                  <a:lnTo>
                    <a:pt x="342900" y="0"/>
                  </a:lnTo>
                  <a:lnTo>
                    <a:pt x="389424" y="3130"/>
                  </a:lnTo>
                  <a:lnTo>
                    <a:pt x="434048" y="12250"/>
                  </a:lnTo>
                  <a:lnTo>
                    <a:pt x="476363" y="26949"/>
                  </a:lnTo>
                  <a:lnTo>
                    <a:pt x="515958" y="46820"/>
                  </a:lnTo>
                  <a:lnTo>
                    <a:pt x="552426" y="71454"/>
                  </a:lnTo>
                  <a:lnTo>
                    <a:pt x="585358" y="100441"/>
                  </a:lnTo>
                  <a:lnTo>
                    <a:pt x="614345" y="133373"/>
                  </a:lnTo>
                  <a:lnTo>
                    <a:pt x="638979" y="169841"/>
                  </a:lnTo>
                  <a:lnTo>
                    <a:pt x="658850" y="209436"/>
                  </a:lnTo>
                  <a:lnTo>
                    <a:pt x="673549" y="251751"/>
                  </a:lnTo>
                  <a:lnTo>
                    <a:pt x="682669" y="296375"/>
                  </a:lnTo>
                  <a:lnTo>
                    <a:pt x="685800" y="342900"/>
                  </a:lnTo>
                  <a:lnTo>
                    <a:pt x="682669" y="389424"/>
                  </a:lnTo>
                  <a:lnTo>
                    <a:pt x="673549" y="434048"/>
                  </a:lnTo>
                  <a:lnTo>
                    <a:pt x="658850" y="476363"/>
                  </a:lnTo>
                  <a:lnTo>
                    <a:pt x="638979" y="515958"/>
                  </a:lnTo>
                  <a:lnTo>
                    <a:pt x="614345" y="552426"/>
                  </a:lnTo>
                  <a:lnTo>
                    <a:pt x="585358" y="585358"/>
                  </a:lnTo>
                  <a:lnTo>
                    <a:pt x="552426" y="614345"/>
                  </a:lnTo>
                  <a:lnTo>
                    <a:pt x="515958" y="638979"/>
                  </a:lnTo>
                  <a:lnTo>
                    <a:pt x="476363" y="658850"/>
                  </a:lnTo>
                  <a:lnTo>
                    <a:pt x="434048" y="673549"/>
                  </a:lnTo>
                  <a:lnTo>
                    <a:pt x="389424" y="682669"/>
                  </a:lnTo>
                  <a:lnTo>
                    <a:pt x="342900" y="685800"/>
                  </a:lnTo>
                  <a:lnTo>
                    <a:pt x="296375" y="682669"/>
                  </a:lnTo>
                  <a:lnTo>
                    <a:pt x="251751" y="673549"/>
                  </a:lnTo>
                  <a:lnTo>
                    <a:pt x="209436" y="658850"/>
                  </a:lnTo>
                  <a:lnTo>
                    <a:pt x="169841" y="638979"/>
                  </a:lnTo>
                  <a:lnTo>
                    <a:pt x="133373" y="614345"/>
                  </a:lnTo>
                  <a:lnTo>
                    <a:pt x="100441" y="585358"/>
                  </a:lnTo>
                  <a:lnTo>
                    <a:pt x="71454" y="552426"/>
                  </a:lnTo>
                  <a:lnTo>
                    <a:pt x="46820" y="515958"/>
                  </a:lnTo>
                  <a:lnTo>
                    <a:pt x="26949" y="476363"/>
                  </a:lnTo>
                  <a:lnTo>
                    <a:pt x="12250" y="434048"/>
                  </a:lnTo>
                  <a:lnTo>
                    <a:pt x="3130" y="389424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886457" y="3997832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v2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957637" y="3729037"/>
            <a:ext cx="695325" cy="695325"/>
            <a:chOff x="3957637" y="3729037"/>
            <a:chExt cx="695325" cy="695325"/>
          </a:xfrm>
        </p:grpSpPr>
        <p:sp>
          <p:nvSpPr>
            <p:cNvPr id="21" name="object 21"/>
            <p:cNvSpPr/>
            <p:nvPr/>
          </p:nvSpPr>
          <p:spPr>
            <a:xfrm>
              <a:off x="3962400" y="37338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342900" y="0"/>
                  </a:moveTo>
                  <a:lnTo>
                    <a:pt x="296375" y="3130"/>
                  </a:lnTo>
                  <a:lnTo>
                    <a:pt x="251751" y="12250"/>
                  </a:lnTo>
                  <a:lnTo>
                    <a:pt x="209436" y="26949"/>
                  </a:lnTo>
                  <a:lnTo>
                    <a:pt x="169841" y="46820"/>
                  </a:lnTo>
                  <a:lnTo>
                    <a:pt x="133373" y="71454"/>
                  </a:lnTo>
                  <a:lnTo>
                    <a:pt x="100441" y="100441"/>
                  </a:lnTo>
                  <a:lnTo>
                    <a:pt x="71454" y="133373"/>
                  </a:lnTo>
                  <a:lnTo>
                    <a:pt x="46820" y="169841"/>
                  </a:lnTo>
                  <a:lnTo>
                    <a:pt x="26949" y="209436"/>
                  </a:lnTo>
                  <a:lnTo>
                    <a:pt x="12250" y="251751"/>
                  </a:lnTo>
                  <a:lnTo>
                    <a:pt x="3130" y="296375"/>
                  </a:lnTo>
                  <a:lnTo>
                    <a:pt x="0" y="342900"/>
                  </a:lnTo>
                  <a:lnTo>
                    <a:pt x="3130" y="389424"/>
                  </a:lnTo>
                  <a:lnTo>
                    <a:pt x="12250" y="434048"/>
                  </a:lnTo>
                  <a:lnTo>
                    <a:pt x="26949" y="476363"/>
                  </a:lnTo>
                  <a:lnTo>
                    <a:pt x="46820" y="515958"/>
                  </a:lnTo>
                  <a:lnTo>
                    <a:pt x="71454" y="552426"/>
                  </a:lnTo>
                  <a:lnTo>
                    <a:pt x="100441" y="585358"/>
                  </a:lnTo>
                  <a:lnTo>
                    <a:pt x="133373" y="614345"/>
                  </a:lnTo>
                  <a:lnTo>
                    <a:pt x="169841" y="638979"/>
                  </a:lnTo>
                  <a:lnTo>
                    <a:pt x="209436" y="658850"/>
                  </a:lnTo>
                  <a:lnTo>
                    <a:pt x="251751" y="673549"/>
                  </a:lnTo>
                  <a:lnTo>
                    <a:pt x="296375" y="682669"/>
                  </a:lnTo>
                  <a:lnTo>
                    <a:pt x="342900" y="685800"/>
                  </a:lnTo>
                  <a:lnTo>
                    <a:pt x="389424" y="682669"/>
                  </a:lnTo>
                  <a:lnTo>
                    <a:pt x="434048" y="673549"/>
                  </a:lnTo>
                  <a:lnTo>
                    <a:pt x="476363" y="658850"/>
                  </a:lnTo>
                  <a:lnTo>
                    <a:pt x="515958" y="638979"/>
                  </a:lnTo>
                  <a:lnTo>
                    <a:pt x="552426" y="614345"/>
                  </a:lnTo>
                  <a:lnTo>
                    <a:pt x="585358" y="585358"/>
                  </a:lnTo>
                  <a:lnTo>
                    <a:pt x="614345" y="552426"/>
                  </a:lnTo>
                  <a:lnTo>
                    <a:pt x="638979" y="515958"/>
                  </a:lnTo>
                  <a:lnTo>
                    <a:pt x="658850" y="476363"/>
                  </a:lnTo>
                  <a:lnTo>
                    <a:pt x="673549" y="434048"/>
                  </a:lnTo>
                  <a:lnTo>
                    <a:pt x="682669" y="389424"/>
                  </a:lnTo>
                  <a:lnTo>
                    <a:pt x="685800" y="342900"/>
                  </a:lnTo>
                  <a:lnTo>
                    <a:pt x="682669" y="296375"/>
                  </a:lnTo>
                  <a:lnTo>
                    <a:pt x="673549" y="251751"/>
                  </a:lnTo>
                  <a:lnTo>
                    <a:pt x="658850" y="209436"/>
                  </a:lnTo>
                  <a:lnTo>
                    <a:pt x="638979" y="169841"/>
                  </a:lnTo>
                  <a:lnTo>
                    <a:pt x="614345" y="133373"/>
                  </a:lnTo>
                  <a:lnTo>
                    <a:pt x="585358" y="100441"/>
                  </a:lnTo>
                  <a:lnTo>
                    <a:pt x="552426" y="71454"/>
                  </a:lnTo>
                  <a:lnTo>
                    <a:pt x="515958" y="46820"/>
                  </a:lnTo>
                  <a:lnTo>
                    <a:pt x="476363" y="26949"/>
                  </a:lnTo>
                  <a:lnTo>
                    <a:pt x="434048" y="12250"/>
                  </a:lnTo>
                  <a:lnTo>
                    <a:pt x="389424" y="313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62400" y="37338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342900"/>
                  </a:moveTo>
                  <a:lnTo>
                    <a:pt x="3130" y="296375"/>
                  </a:lnTo>
                  <a:lnTo>
                    <a:pt x="12250" y="251751"/>
                  </a:lnTo>
                  <a:lnTo>
                    <a:pt x="26949" y="209436"/>
                  </a:lnTo>
                  <a:lnTo>
                    <a:pt x="46820" y="169841"/>
                  </a:lnTo>
                  <a:lnTo>
                    <a:pt x="71454" y="133373"/>
                  </a:lnTo>
                  <a:lnTo>
                    <a:pt x="100441" y="100441"/>
                  </a:lnTo>
                  <a:lnTo>
                    <a:pt x="133373" y="71454"/>
                  </a:lnTo>
                  <a:lnTo>
                    <a:pt x="169841" y="46820"/>
                  </a:lnTo>
                  <a:lnTo>
                    <a:pt x="209436" y="26949"/>
                  </a:lnTo>
                  <a:lnTo>
                    <a:pt x="251751" y="12250"/>
                  </a:lnTo>
                  <a:lnTo>
                    <a:pt x="296375" y="3130"/>
                  </a:lnTo>
                  <a:lnTo>
                    <a:pt x="342900" y="0"/>
                  </a:lnTo>
                  <a:lnTo>
                    <a:pt x="389424" y="3130"/>
                  </a:lnTo>
                  <a:lnTo>
                    <a:pt x="434048" y="12250"/>
                  </a:lnTo>
                  <a:lnTo>
                    <a:pt x="476363" y="26949"/>
                  </a:lnTo>
                  <a:lnTo>
                    <a:pt x="515958" y="46820"/>
                  </a:lnTo>
                  <a:lnTo>
                    <a:pt x="552426" y="71454"/>
                  </a:lnTo>
                  <a:lnTo>
                    <a:pt x="585358" y="100441"/>
                  </a:lnTo>
                  <a:lnTo>
                    <a:pt x="614345" y="133373"/>
                  </a:lnTo>
                  <a:lnTo>
                    <a:pt x="638979" y="169841"/>
                  </a:lnTo>
                  <a:lnTo>
                    <a:pt x="658850" y="209436"/>
                  </a:lnTo>
                  <a:lnTo>
                    <a:pt x="673549" y="251751"/>
                  </a:lnTo>
                  <a:lnTo>
                    <a:pt x="682669" y="296375"/>
                  </a:lnTo>
                  <a:lnTo>
                    <a:pt x="685800" y="342900"/>
                  </a:lnTo>
                  <a:lnTo>
                    <a:pt x="682669" y="389424"/>
                  </a:lnTo>
                  <a:lnTo>
                    <a:pt x="673549" y="434048"/>
                  </a:lnTo>
                  <a:lnTo>
                    <a:pt x="658850" y="476363"/>
                  </a:lnTo>
                  <a:lnTo>
                    <a:pt x="638979" y="515958"/>
                  </a:lnTo>
                  <a:lnTo>
                    <a:pt x="614345" y="552426"/>
                  </a:lnTo>
                  <a:lnTo>
                    <a:pt x="585358" y="585358"/>
                  </a:lnTo>
                  <a:lnTo>
                    <a:pt x="552426" y="614345"/>
                  </a:lnTo>
                  <a:lnTo>
                    <a:pt x="515958" y="638979"/>
                  </a:lnTo>
                  <a:lnTo>
                    <a:pt x="476363" y="658850"/>
                  </a:lnTo>
                  <a:lnTo>
                    <a:pt x="434048" y="673549"/>
                  </a:lnTo>
                  <a:lnTo>
                    <a:pt x="389424" y="682669"/>
                  </a:lnTo>
                  <a:lnTo>
                    <a:pt x="342900" y="685800"/>
                  </a:lnTo>
                  <a:lnTo>
                    <a:pt x="296375" y="682669"/>
                  </a:lnTo>
                  <a:lnTo>
                    <a:pt x="251751" y="673549"/>
                  </a:lnTo>
                  <a:lnTo>
                    <a:pt x="209436" y="658850"/>
                  </a:lnTo>
                  <a:lnTo>
                    <a:pt x="169841" y="638979"/>
                  </a:lnTo>
                  <a:lnTo>
                    <a:pt x="133373" y="614345"/>
                  </a:lnTo>
                  <a:lnTo>
                    <a:pt x="100441" y="585358"/>
                  </a:lnTo>
                  <a:lnTo>
                    <a:pt x="71454" y="552426"/>
                  </a:lnTo>
                  <a:lnTo>
                    <a:pt x="46820" y="515958"/>
                  </a:lnTo>
                  <a:lnTo>
                    <a:pt x="26949" y="476363"/>
                  </a:lnTo>
                  <a:lnTo>
                    <a:pt x="12250" y="434048"/>
                  </a:lnTo>
                  <a:lnTo>
                    <a:pt x="3130" y="389424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172839" y="3921632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v3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05711" y="1974849"/>
            <a:ext cx="3785870" cy="2263775"/>
          </a:xfrm>
          <a:custGeom>
            <a:avLst/>
            <a:gdLst/>
            <a:ahLst/>
            <a:cxnLst/>
            <a:rect l="l" t="t" r="r" b="b"/>
            <a:pathLst>
              <a:path w="3785870" h="2263775">
                <a:moveTo>
                  <a:pt x="103378" y="1746504"/>
                </a:moveTo>
                <a:lnTo>
                  <a:pt x="102362" y="1742694"/>
                </a:lnTo>
                <a:lnTo>
                  <a:pt x="96266" y="1739138"/>
                </a:lnTo>
                <a:lnTo>
                  <a:pt x="92456" y="1740154"/>
                </a:lnTo>
                <a:lnTo>
                  <a:pt x="58039" y="1799158"/>
                </a:lnTo>
                <a:lnTo>
                  <a:pt x="58039" y="615950"/>
                </a:lnTo>
                <a:lnTo>
                  <a:pt x="45339" y="615950"/>
                </a:lnTo>
                <a:lnTo>
                  <a:pt x="45339" y="1799158"/>
                </a:lnTo>
                <a:lnTo>
                  <a:pt x="10922" y="1740154"/>
                </a:lnTo>
                <a:lnTo>
                  <a:pt x="7112" y="1739138"/>
                </a:lnTo>
                <a:lnTo>
                  <a:pt x="1016" y="1742694"/>
                </a:lnTo>
                <a:lnTo>
                  <a:pt x="0" y="1746504"/>
                </a:lnTo>
                <a:lnTo>
                  <a:pt x="51689" y="1835150"/>
                </a:lnTo>
                <a:lnTo>
                  <a:pt x="59016" y="1822577"/>
                </a:lnTo>
                <a:lnTo>
                  <a:pt x="103378" y="1746504"/>
                </a:lnTo>
                <a:close/>
              </a:path>
              <a:path w="3785870" h="2263775">
                <a:moveTo>
                  <a:pt x="1956943" y="2146300"/>
                </a:moveTo>
                <a:lnTo>
                  <a:pt x="1956435" y="2133600"/>
                </a:lnTo>
                <a:lnTo>
                  <a:pt x="392214" y="2208060"/>
                </a:lnTo>
                <a:lnTo>
                  <a:pt x="449453" y="2170938"/>
                </a:lnTo>
                <a:lnTo>
                  <a:pt x="450342" y="2167001"/>
                </a:lnTo>
                <a:lnTo>
                  <a:pt x="448310" y="2164080"/>
                </a:lnTo>
                <a:lnTo>
                  <a:pt x="446405" y="2161159"/>
                </a:lnTo>
                <a:lnTo>
                  <a:pt x="442468" y="2160270"/>
                </a:lnTo>
                <a:lnTo>
                  <a:pt x="356489" y="2216150"/>
                </a:lnTo>
                <a:lnTo>
                  <a:pt x="444373" y="2261997"/>
                </a:lnTo>
                <a:lnTo>
                  <a:pt x="447421" y="2263521"/>
                </a:lnTo>
                <a:lnTo>
                  <a:pt x="451231" y="2262378"/>
                </a:lnTo>
                <a:lnTo>
                  <a:pt x="452882" y="2259203"/>
                </a:lnTo>
                <a:lnTo>
                  <a:pt x="454533" y="2256155"/>
                </a:lnTo>
                <a:lnTo>
                  <a:pt x="453263" y="2252345"/>
                </a:lnTo>
                <a:lnTo>
                  <a:pt x="450215" y="2250694"/>
                </a:lnTo>
                <a:lnTo>
                  <a:pt x="394881" y="2221865"/>
                </a:lnTo>
                <a:lnTo>
                  <a:pt x="392747" y="2220760"/>
                </a:lnTo>
                <a:lnTo>
                  <a:pt x="369316" y="2221865"/>
                </a:lnTo>
                <a:lnTo>
                  <a:pt x="390652" y="2220849"/>
                </a:lnTo>
                <a:lnTo>
                  <a:pt x="392747" y="2220760"/>
                </a:lnTo>
                <a:lnTo>
                  <a:pt x="1956943" y="2146300"/>
                </a:lnTo>
                <a:close/>
              </a:path>
              <a:path w="3785870" h="2263775">
                <a:moveTo>
                  <a:pt x="2186051" y="12700"/>
                </a:moveTo>
                <a:lnTo>
                  <a:pt x="2184527" y="0"/>
                </a:lnTo>
                <a:lnTo>
                  <a:pt x="467575" y="224053"/>
                </a:lnTo>
                <a:lnTo>
                  <a:pt x="457708" y="231698"/>
                </a:lnTo>
                <a:lnTo>
                  <a:pt x="463169" y="227457"/>
                </a:lnTo>
                <a:lnTo>
                  <a:pt x="467575" y="224053"/>
                </a:lnTo>
                <a:lnTo>
                  <a:pt x="521589" y="182245"/>
                </a:lnTo>
                <a:lnTo>
                  <a:pt x="522097" y="178308"/>
                </a:lnTo>
                <a:lnTo>
                  <a:pt x="519938" y="175514"/>
                </a:lnTo>
                <a:lnTo>
                  <a:pt x="517906" y="172720"/>
                </a:lnTo>
                <a:lnTo>
                  <a:pt x="513842" y="172212"/>
                </a:lnTo>
                <a:lnTo>
                  <a:pt x="432689" y="234950"/>
                </a:lnTo>
                <a:lnTo>
                  <a:pt x="524002" y="273431"/>
                </a:lnTo>
                <a:lnTo>
                  <a:pt x="527177" y="274701"/>
                </a:lnTo>
                <a:lnTo>
                  <a:pt x="530987" y="273304"/>
                </a:lnTo>
                <a:lnTo>
                  <a:pt x="532257" y="270002"/>
                </a:lnTo>
                <a:lnTo>
                  <a:pt x="533654" y="266827"/>
                </a:lnTo>
                <a:lnTo>
                  <a:pt x="532130" y="263017"/>
                </a:lnTo>
                <a:lnTo>
                  <a:pt x="528955" y="261747"/>
                </a:lnTo>
                <a:lnTo>
                  <a:pt x="476567" y="239649"/>
                </a:lnTo>
                <a:lnTo>
                  <a:pt x="469353" y="236613"/>
                </a:lnTo>
                <a:lnTo>
                  <a:pt x="446024" y="239649"/>
                </a:lnTo>
                <a:lnTo>
                  <a:pt x="455752" y="238379"/>
                </a:lnTo>
                <a:lnTo>
                  <a:pt x="469353" y="236613"/>
                </a:lnTo>
                <a:lnTo>
                  <a:pt x="2186051" y="12700"/>
                </a:lnTo>
                <a:close/>
              </a:path>
              <a:path w="3785870" h="2263775">
                <a:moveTo>
                  <a:pt x="2261489" y="234950"/>
                </a:moveTo>
                <a:lnTo>
                  <a:pt x="2164334" y="254254"/>
                </a:lnTo>
                <a:lnTo>
                  <a:pt x="2160905" y="254889"/>
                </a:lnTo>
                <a:lnTo>
                  <a:pt x="2158619" y="258318"/>
                </a:lnTo>
                <a:lnTo>
                  <a:pt x="2159381" y="261747"/>
                </a:lnTo>
                <a:lnTo>
                  <a:pt x="2160016" y="265176"/>
                </a:lnTo>
                <a:lnTo>
                  <a:pt x="2163318" y="267335"/>
                </a:lnTo>
                <a:lnTo>
                  <a:pt x="2166747" y="266700"/>
                </a:lnTo>
                <a:lnTo>
                  <a:pt x="2230234" y="254139"/>
                </a:lnTo>
                <a:lnTo>
                  <a:pt x="276098" y="1982851"/>
                </a:lnTo>
                <a:lnTo>
                  <a:pt x="284480" y="1992249"/>
                </a:lnTo>
                <a:lnTo>
                  <a:pt x="2238654" y="263626"/>
                </a:lnTo>
                <a:lnTo>
                  <a:pt x="2218436" y="325120"/>
                </a:lnTo>
                <a:lnTo>
                  <a:pt x="2217293" y="328422"/>
                </a:lnTo>
                <a:lnTo>
                  <a:pt x="2219071" y="331978"/>
                </a:lnTo>
                <a:lnTo>
                  <a:pt x="2222500" y="333121"/>
                </a:lnTo>
                <a:lnTo>
                  <a:pt x="2225802" y="334137"/>
                </a:lnTo>
                <a:lnTo>
                  <a:pt x="2229358" y="332359"/>
                </a:lnTo>
                <a:lnTo>
                  <a:pt x="2230501" y="329057"/>
                </a:lnTo>
                <a:lnTo>
                  <a:pt x="2260308" y="238506"/>
                </a:lnTo>
                <a:lnTo>
                  <a:pt x="2261489" y="234950"/>
                </a:lnTo>
                <a:close/>
              </a:path>
              <a:path w="3785870" h="2263775">
                <a:moveTo>
                  <a:pt x="3785489" y="844550"/>
                </a:moveTo>
                <a:lnTo>
                  <a:pt x="3784587" y="842645"/>
                </a:lnTo>
                <a:lnTo>
                  <a:pt x="3743579" y="754761"/>
                </a:lnTo>
                <a:lnTo>
                  <a:pt x="3742055" y="751586"/>
                </a:lnTo>
                <a:lnTo>
                  <a:pt x="3738245" y="750189"/>
                </a:lnTo>
                <a:lnTo>
                  <a:pt x="3731895" y="753237"/>
                </a:lnTo>
                <a:lnTo>
                  <a:pt x="3730625" y="756920"/>
                </a:lnTo>
                <a:lnTo>
                  <a:pt x="3732022" y="760222"/>
                </a:lnTo>
                <a:lnTo>
                  <a:pt x="3759416" y="818845"/>
                </a:lnTo>
                <a:lnTo>
                  <a:pt x="2798445" y="153543"/>
                </a:lnTo>
                <a:lnTo>
                  <a:pt x="2791333" y="163957"/>
                </a:lnTo>
                <a:lnTo>
                  <a:pt x="3752189" y="829271"/>
                </a:lnTo>
                <a:lnTo>
                  <a:pt x="3684143" y="823976"/>
                </a:lnTo>
                <a:lnTo>
                  <a:pt x="3681095" y="826516"/>
                </a:lnTo>
                <a:lnTo>
                  <a:pt x="3680587" y="833628"/>
                </a:lnTo>
                <a:lnTo>
                  <a:pt x="3683254" y="836676"/>
                </a:lnTo>
                <a:lnTo>
                  <a:pt x="3785489" y="8445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051175" y="1703578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79194" y="307555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08375" y="293750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e5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74594" y="4156964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13628" y="2174824"/>
            <a:ext cx="2787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e3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286000" y="2438018"/>
            <a:ext cx="3354704" cy="1619250"/>
          </a:xfrm>
          <a:custGeom>
            <a:avLst/>
            <a:gdLst/>
            <a:ahLst/>
            <a:cxnLst/>
            <a:rect l="l" t="t" r="r" b="b"/>
            <a:pathLst>
              <a:path w="3354704" h="1619250">
                <a:moveTo>
                  <a:pt x="3354324" y="768477"/>
                </a:moveTo>
                <a:lnTo>
                  <a:pt x="3351276" y="756158"/>
                </a:lnTo>
                <a:lnTo>
                  <a:pt x="2154059" y="1055484"/>
                </a:lnTo>
                <a:lnTo>
                  <a:pt x="2216150" y="762"/>
                </a:lnTo>
                <a:lnTo>
                  <a:pt x="2203450" y="0"/>
                </a:lnTo>
                <a:lnTo>
                  <a:pt x="2141118" y="1058710"/>
                </a:lnTo>
                <a:lnTo>
                  <a:pt x="72364" y="1575917"/>
                </a:lnTo>
                <a:lnTo>
                  <a:pt x="64643" y="1545082"/>
                </a:lnTo>
                <a:lnTo>
                  <a:pt x="0" y="1600581"/>
                </a:lnTo>
                <a:lnTo>
                  <a:pt x="83185" y="1619123"/>
                </a:lnTo>
                <a:lnTo>
                  <a:pt x="76212" y="1591310"/>
                </a:lnTo>
                <a:lnTo>
                  <a:pt x="75438" y="1588236"/>
                </a:lnTo>
                <a:lnTo>
                  <a:pt x="2140331" y="1071994"/>
                </a:lnTo>
                <a:lnTo>
                  <a:pt x="2131669" y="1219327"/>
                </a:lnTo>
                <a:lnTo>
                  <a:pt x="2100072" y="1217422"/>
                </a:lnTo>
                <a:lnTo>
                  <a:pt x="2133600" y="1295781"/>
                </a:lnTo>
                <a:lnTo>
                  <a:pt x="2169909" y="1232789"/>
                </a:lnTo>
                <a:lnTo>
                  <a:pt x="2176145" y="1221994"/>
                </a:lnTo>
                <a:lnTo>
                  <a:pt x="2144369" y="1220089"/>
                </a:lnTo>
                <a:lnTo>
                  <a:pt x="2153272" y="1068755"/>
                </a:lnTo>
                <a:lnTo>
                  <a:pt x="3354324" y="7684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222044" y="4583315"/>
            <a:ext cx="7835265" cy="110680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158875">
              <a:lnSpc>
                <a:spcPct val="100000"/>
              </a:lnSpc>
              <a:spcBef>
                <a:spcPts val="830"/>
              </a:spcBef>
            </a:pPr>
            <a:r>
              <a:rPr sz="1800" b="1" dirty="0">
                <a:latin typeface="Arial"/>
                <a:cs typeface="Arial"/>
              </a:rPr>
              <a:t>Fig. (b) </a:t>
            </a:r>
            <a:r>
              <a:rPr sz="1800" b="1" spc="-5" dirty="0">
                <a:latin typeface="Arial"/>
                <a:cs typeface="Arial"/>
              </a:rPr>
              <a:t>Directed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Graph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2000" dirty="0">
                <a:latin typeface="Times New Roman"/>
                <a:cs typeface="Times New Roman"/>
              </a:rPr>
              <a:t>In directed graph, an edge is represented by an ordered pair </a:t>
            </a:r>
            <a:r>
              <a:rPr sz="2000" spc="10" dirty="0">
                <a:latin typeface="Times New Roman"/>
                <a:cs typeface="Times New Roman"/>
              </a:rPr>
              <a:t>(u,v)</a:t>
            </a:r>
            <a:r>
              <a:rPr sz="2000" spc="-2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(i.e.=(u,v)),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that can be traversed only from u toward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65" dirty="0">
                <a:latin typeface="Times New Roman"/>
                <a:cs typeface="Times New Roman"/>
              </a:rPr>
              <a:t>v.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6431280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87806"/>
            <a:ext cx="572706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Times New Roman"/>
                <a:cs typeface="Times New Roman"/>
              </a:rPr>
              <a:t>Data Structure</a:t>
            </a:r>
            <a:r>
              <a:rPr sz="4300" b="0" spc="10" dirty="0">
                <a:latin typeface="Times New Roman"/>
                <a:cs typeface="Times New Roman"/>
              </a:rPr>
              <a:t> </a:t>
            </a:r>
            <a:r>
              <a:rPr sz="4300" b="0" spc="-5" dirty="0">
                <a:latin typeface="Times New Roman"/>
                <a:cs typeface="Times New Roman"/>
              </a:rPr>
              <a:t>Operations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96897" y="1234185"/>
            <a:ext cx="6812915" cy="76644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95910" marR="5080" indent="-283845">
              <a:lnSpc>
                <a:spcPts val="2590"/>
              </a:lnSpc>
              <a:spcBef>
                <a:spcPts val="725"/>
              </a:spcBef>
            </a:pPr>
            <a:r>
              <a:rPr sz="2700" dirty="0">
                <a:latin typeface="Times New Roman"/>
                <a:cs typeface="Times New Roman"/>
              </a:rPr>
              <a:t>Five </a:t>
            </a:r>
            <a:r>
              <a:rPr sz="2700" spc="-5" dirty="0">
                <a:latin typeface="Times New Roman"/>
                <a:cs typeface="Times New Roman"/>
              </a:rPr>
              <a:t>major </a:t>
            </a:r>
            <a:r>
              <a:rPr sz="2700" dirty="0">
                <a:latin typeface="Times New Roman"/>
                <a:cs typeface="Times New Roman"/>
              </a:rPr>
              <a:t>operations are associated with all</a:t>
            </a:r>
            <a:r>
              <a:rPr sz="2700" spc="-1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data  structures.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6897" y="3177666"/>
            <a:ext cx="322580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50" b="1" spc="-5" dirty="0">
                <a:solidFill>
                  <a:srgbClr val="3891A7"/>
                </a:solidFill>
                <a:latin typeface="Times New Roman"/>
                <a:cs typeface="Times New Roman"/>
              </a:rPr>
              <a:t>iii.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7" y="1969134"/>
            <a:ext cx="7150734" cy="403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ts val="3215"/>
              </a:lnSpc>
              <a:spcBef>
                <a:spcPts val="100"/>
              </a:spcBef>
              <a:buClr>
                <a:srgbClr val="3891A7"/>
              </a:buClr>
              <a:buSzPct val="79629"/>
              <a:buAutoNum type="romanLcPeriod"/>
              <a:tabLst>
                <a:tab pos="583565" algn="l"/>
                <a:tab pos="584200" algn="l"/>
              </a:tabLst>
            </a:pPr>
            <a:r>
              <a:rPr sz="2700" b="1" spc="-5" dirty="0">
                <a:latin typeface="Times New Roman"/>
                <a:cs typeface="Times New Roman"/>
              </a:rPr>
              <a:t>Creation</a:t>
            </a:r>
            <a:r>
              <a:rPr sz="2700" spc="-5" dirty="0">
                <a:latin typeface="Times New Roman"/>
                <a:cs typeface="Times New Roman"/>
              </a:rPr>
              <a:t>:- </a:t>
            </a:r>
            <a:r>
              <a:rPr sz="2700" dirty="0">
                <a:latin typeface="Times New Roman"/>
                <a:cs typeface="Times New Roman"/>
              </a:rPr>
              <a:t>Initialization of the</a:t>
            </a:r>
            <a:r>
              <a:rPr sz="2700" spc="-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beginning.</a:t>
            </a:r>
            <a:endParaRPr sz="2700">
              <a:latin typeface="Times New Roman"/>
              <a:cs typeface="Times New Roman"/>
            </a:endParaRPr>
          </a:p>
          <a:p>
            <a:pPr marL="584200" marR="5080" indent="-571500">
              <a:lnSpc>
                <a:spcPts val="2590"/>
              </a:lnSpc>
              <a:spcBef>
                <a:spcPts val="605"/>
              </a:spcBef>
              <a:buClr>
                <a:srgbClr val="3891A7"/>
              </a:buClr>
              <a:buSzPct val="79629"/>
              <a:buAutoNum type="romanLcPeriod"/>
              <a:tabLst>
                <a:tab pos="583565" algn="l"/>
                <a:tab pos="584200" algn="l"/>
              </a:tabLst>
            </a:pPr>
            <a:r>
              <a:rPr sz="2700" b="1" dirty="0">
                <a:latin typeface="Times New Roman"/>
                <a:cs typeface="Times New Roman"/>
              </a:rPr>
              <a:t>Insertion</a:t>
            </a:r>
            <a:r>
              <a:rPr sz="2700" dirty="0">
                <a:latin typeface="Times New Roman"/>
                <a:cs typeface="Times New Roman"/>
              </a:rPr>
              <a:t>: - Insertion </a:t>
            </a:r>
            <a:r>
              <a:rPr sz="2700" spc="-5" dirty="0">
                <a:latin typeface="Times New Roman"/>
                <a:cs typeface="Times New Roman"/>
              </a:rPr>
              <a:t>means </a:t>
            </a:r>
            <a:r>
              <a:rPr sz="2700" dirty="0">
                <a:latin typeface="Times New Roman"/>
                <a:cs typeface="Times New Roman"/>
              </a:rPr>
              <a:t>adding </a:t>
            </a:r>
            <a:r>
              <a:rPr sz="2700" spc="-5" dirty="0">
                <a:latin typeface="Times New Roman"/>
                <a:cs typeface="Times New Roman"/>
              </a:rPr>
              <a:t>new</a:t>
            </a:r>
            <a:r>
              <a:rPr sz="2700" spc="-8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details  or new node into the data</a:t>
            </a:r>
            <a:r>
              <a:rPr sz="2700" spc="-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structure.</a:t>
            </a:r>
            <a:endParaRPr sz="2700">
              <a:latin typeface="Times New Roman"/>
              <a:cs typeface="Times New Roman"/>
            </a:endParaRPr>
          </a:p>
          <a:p>
            <a:pPr marL="584200" marR="426720">
              <a:lnSpc>
                <a:spcPct val="80000"/>
              </a:lnSpc>
              <a:spcBef>
                <a:spcPts val="620"/>
              </a:spcBef>
            </a:pPr>
            <a:r>
              <a:rPr sz="2700" b="1" dirty="0">
                <a:latin typeface="Times New Roman"/>
                <a:cs typeface="Times New Roman"/>
              </a:rPr>
              <a:t>Deletion</a:t>
            </a:r>
            <a:r>
              <a:rPr sz="2700" dirty="0">
                <a:latin typeface="Times New Roman"/>
                <a:cs typeface="Times New Roman"/>
              </a:rPr>
              <a:t>: </a:t>
            </a:r>
            <a:r>
              <a:rPr sz="2700" spc="-5" dirty="0">
                <a:latin typeface="Times New Roman"/>
                <a:cs typeface="Times New Roman"/>
              </a:rPr>
              <a:t>- </a:t>
            </a:r>
            <a:r>
              <a:rPr sz="2700" dirty="0">
                <a:latin typeface="Times New Roman"/>
                <a:cs typeface="Times New Roman"/>
              </a:rPr>
              <a:t>Deletion </a:t>
            </a:r>
            <a:r>
              <a:rPr sz="2700" spc="-5" dirty="0">
                <a:latin typeface="Times New Roman"/>
                <a:cs typeface="Times New Roman"/>
              </a:rPr>
              <a:t>means removing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node  </a:t>
            </a:r>
            <a:r>
              <a:rPr sz="2700" spc="-5" dirty="0">
                <a:latin typeface="Times New Roman"/>
                <a:cs typeface="Times New Roman"/>
              </a:rPr>
              <a:t>from </a:t>
            </a:r>
            <a:r>
              <a:rPr sz="2700" dirty="0">
                <a:latin typeface="Times New Roman"/>
                <a:cs typeface="Times New Roman"/>
              </a:rPr>
              <a:t>the data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structure.</a:t>
            </a:r>
            <a:endParaRPr sz="2700">
              <a:latin typeface="Times New Roman"/>
              <a:cs typeface="Times New Roman"/>
            </a:endParaRPr>
          </a:p>
          <a:p>
            <a:pPr marL="584200" marR="233045" indent="-571500">
              <a:lnSpc>
                <a:spcPct val="80000"/>
              </a:lnSpc>
              <a:spcBef>
                <a:spcPts val="605"/>
              </a:spcBef>
              <a:buClr>
                <a:srgbClr val="3891A7"/>
              </a:buClr>
              <a:buSzPct val="79629"/>
              <a:buAutoNum type="romanLcPeriod" startAt="4"/>
              <a:tabLst>
                <a:tab pos="583565" algn="l"/>
                <a:tab pos="584200" algn="l"/>
              </a:tabLst>
            </a:pPr>
            <a:r>
              <a:rPr sz="2700" b="1" spc="-20" dirty="0">
                <a:latin typeface="Times New Roman"/>
                <a:cs typeface="Times New Roman"/>
              </a:rPr>
              <a:t>Traversal</a:t>
            </a:r>
            <a:r>
              <a:rPr sz="2700" spc="-20" dirty="0">
                <a:latin typeface="Times New Roman"/>
                <a:cs typeface="Times New Roman"/>
              </a:rPr>
              <a:t>: </a:t>
            </a:r>
            <a:r>
              <a:rPr sz="2700" dirty="0">
                <a:latin typeface="Times New Roman"/>
                <a:cs typeface="Times New Roman"/>
              </a:rPr>
              <a:t>- </a:t>
            </a:r>
            <a:r>
              <a:rPr sz="2700" spc="-10" dirty="0">
                <a:latin typeface="Times New Roman"/>
                <a:cs typeface="Times New Roman"/>
              </a:rPr>
              <a:t>Traversing </a:t>
            </a:r>
            <a:r>
              <a:rPr sz="2700" spc="-5" dirty="0">
                <a:latin typeface="Times New Roman"/>
                <a:cs typeface="Times New Roman"/>
              </a:rPr>
              <a:t>means </a:t>
            </a:r>
            <a:r>
              <a:rPr sz="2700" dirty="0">
                <a:latin typeface="Times New Roman"/>
                <a:cs typeface="Times New Roman"/>
              </a:rPr>
              <a:t>accessing</a:t>
            </a:r>
            <a:r>
              <a:rPr sz="2700" spc="-1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each  node exactly once </a:t>
            </a:r>
            <a:r>
              <a:rPr sz="2700" spc="-5" dirty="0">
                <a:latin typeface="Times New Roman"/>
                <a:cs typeface="Times New Roman"/>
              </a:rPr>
              <a:t>so </a:t>
            </a:r>
            <a:r>
              <a:rPr sz="2700" dirty="0">
                <a:latin typeface="Times New Roman"/>
                <a:cs typeface="Times New Roman"/>
              </a:rPr>
              <a:t>that the nodes of a data  structure can be processed. </a:t>
            </a:r>
            <a:r>
              <a:rPr sz="2700" spc="-10" dirty="0">
                <a:latin typeface="Times New Roman"/>
                <a:cs typeface="Times New Roman"/>
              </a:rPr>
              <a:t>Traversing </a:t>
            </a:r>
            <a:r>
              <a:rPr sz="2700" spc="-5" dirty="0">
                <a:latin typeface="Times New Roman"/>
                <a:cs typeface="Times New Roman"/>
              </a:rPr>
              <a:t>is </a:t>
            </a:r>
            <a:r>
              <a:rPr sz="2700" dirty="0">
                <a:latin typeface="Times New Roman"/>
                <a:cs typeface="Times New Roman"/>
              </a:rPr>
              <a:t>also  called as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visiting.</a:t>
            </a:r>
            <a:endParaRPr sz="2700">
              <a:latin typeface="Times New Roman"/>
              <a:cs typeface="Times New Roman"/>
            </a:endParaRPr>
          </a:p>
          <a:p>
            <a:pPr marL="584200" marR="803910" indent="-571500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79629"/>
              <a:buAutoNum type="romanLcPeriod" startAt="4"/>
              <a:tabLst>
                <a:tab pos="583565" algn="l"/>
                <a:tab pos="584200" algn="l"/>
              </a:tabLst>
            </a:pPr>
            <a:r>
              <a:rPr sz="2700" b="1" spc="-5" dirty="0">
                <a:latin typeface="Times New Roman"/>
                <a:cs typeface="Times New Roman"/>
              </a:rPr>
              <a:t>Searching</a:t>
            </a:r>
            <a:r>
              <a:rPr sz="2700" spc="-5" dirty="0">
                <a:latin typeface="Times New Roman"/>
                <a:cs typeface="Times New Roman"/>
              </a:rPr>
              <a:t>: </a:t>
            </a:r>
            <a:r>
              <a:rPr sz="2700" dirty="0">
                <a:latin typeface="Times New Roman"/>
                <a:cs typeface="Times New Roman"/>
              </a:rPr>
              <a:t>- Searching </a:t>
            </a:r>
            <a:r>
              <a:rPr sz="2700" spc="-5" dirty="0">
                <a:latin typeface="Times New Roman"/>
                <a:cs typeface="Times New Roman"/>
              </a:rPr>
              <a:t>means </a:t>
            </a:r>
            <a:r>
              <a:rPr sz="2700" dirty="0">
                <a:latin typeface="Times New Roman"/>
                <a:cs typeface="Times New Roman"/>
              </a:rPr>
              <a:t>finding</a:t>
            </a:r>
            <a:r>
              <a:rPr sz="2700" spc="-1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  location of node </a:t>
            </a:r>
            <a:r>
              <a:rPr sz="2700" spc="-5" dirty="0">
                <a:latin typeface="Times New Roman"/>
                <a:cs typeface="Times New Roman"/>
              </a:rPr>
              <a:t>for </a:t>
            </a:r>
            <a:r>
              <a:rPr sz="2700" dirty="0">
                <a:latin typeface="Times New Roman"/>
                <a:cs typeface="Times New Roman"/>
              </a:rPr>
              <a:t>a given key</a:t>
            </a:r>
            <a:r>
              <a:rPr sz="2700" spc="-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value.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6339" y="385572"/>
            <a:ext cx="7510272" cy="1107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519810"/>
            <a:ext cx="687324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0" spc="-5" dirty="0">
                <a:latin typeface="Times New Roman"/>
                <a:cs typeface="Times New Roman"/>
              </a:rPr>
              <a:t>Data Structure</a:t>
            </a:r>
            <a:r>
              <a:rPr sz="3900" b="0" spc="30" dirty="0">
                <a:latin typeface="Times New Roman"/>
                <a:cs typeface="Times New Roman"/>
              </a:rPr>
              <a:t> </a:t>
            </a:r>
            <a:r>
              <a:rPr sz="3900" b="0" spc="-5" dirty="0">
                <a:latin typeface="Times New Roman"/>
                <a:cs typeface="Times New Roman"/>
              </a:rPr>
              <a:t>Operations(contd..)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96897" y="1468881"/>
            <a:ext cx="12465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latin typeface="Times New Roman"/>
                <a:cs typeface="Times New Roman"/>
              </a:rPr>
              <a:t>Apart  above,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7642" y="1468881"/>
            <a:ext cx="40894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8130" marR="5080" indent="-266065">
              <a:lnSpc>
                <a:spcPct val="100000"/>
              </a:lnSpc>
              <a:spcBef>
                <a:spcPts val="95"/>
              </a:spcBef>
              <a:tabLst>
                <a:tab pos="992505" algn="l"/>
                <a:tab pos="1411605" algn="l"/>
                <a:tab pos="1715135" algn="l"/>
                <a:tab pos="2270125" algn="l"/>
                <a:tab pos="2597785" algn="l"/>
                <a:tab pos="3228340" algn="l"/>
              </a:tabLst>
            </a:pP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ro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ur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er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tions  there		are	two	more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1202" y="1468881"/>
            <a:ext cx="15252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209" marR="5080" indent="-17145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tioned  o</a:t>
            </a:r>
            <a:r>
              <a:rPr sz="2800" spc="1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er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occasionally performed </a:t>
            </a:r>
            <a:r>
              <a:rPr dirty="0"/>
              <a:t>on </a:t>
            </a:r>
            <a:r>
              <a:rPr spc="-10" dirty="0"/>
              <a:t>data </a:t>
            </a:r>
            <a:r>
              <a:rPr spc="-5" dirty="0"/>
              <a:t>structures. They  are:</a:t>
            </a:r>
          </a:p>
          <a:p>
            <a:pPr marL="12700" marR="54610">
              <a:lnSpc>
                <a:spcPct val="100000"/>
              </a:lnSpc>
              <a:spcBef>
                <a:spcPts val="600"/>
              </a:spcBef>
              <a:buAutoNum type="alphaLcParenBoth"/>
              <a:tabLst>
                <a:tab pos="497205" algn="l"/>
              </a:tabLst>
            </a:pPr>
            <a:r>
              <a:rPr dirty="0"/>
              <a:t>Sorting: -Sorting </a:t>
            </a:r>
            <a:r>
              <a:rPr spc="-10" dirty="0"/>
              <a:t>means </a:t>
            </a:r>
            <a:r>
              <a:rPr spc="-5" dirty="0"/>
              <a:t>arranging the data in  a particular</a:t>
            </a:r>
            <a:r>
              <a:rPr spc="-15" dirty="0"/>
              <a:t> </a:t>
            </a:r>
            <a:r>
              <a:rPr spc="-30" dirty="0"/>
              <a:t>order.</a:t>
            </a:r>
          </a:p>
          <a:p>
            <a:pPr marL="516255" indent="-504190">
              <a:lnSpc>
                <a:spcPct val="100000"/>
              </a:lnSpc>
              <a:spcBef>
                <a:spcPts val="600"/>
              </a:spcBef>
              <a:buAutoNum type="alphaLcParenBoth"/>
              <a:tabLst>
                <a:tab pos="516890" algn="l"/>
              </a:tabLst>
            </a:pPr>
            <a:r>
              <a:rPr spc="-10" dirty="0"/>
              <a:t>Merging: </a:t>
            </a:r>
            <a:r>
              <a:rPr spc="-5" dirty="0"/>
              <a:t>- </a:t>
            </a:r>
            <a:r>
              <a:rPr spc="-10" dirty="0"/>
              <a:t>Merging means </a:t>
            </a:r>
            <a:r>
              <a:rPr dirty="0"/>
              <a:t>joining </a:t>
            </a:r>
            <a:r>
              <a:rPr spc="-5" dirty="0"/>
              <a:t>two</a:t>
            </a:r>
            <a:r>
              <a:rPr spc="-25" dirty="0"/>
              <a:t> </a:t>
            </a:r>
            <a:r>
              <a:rPr dirty="0"/>
              <a:t>lists.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960364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87806"/>
            <a:ext cx="525653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Times New Roman"/>
                <a:cs typeface="Times New Roman"/>
              </a:rPr>
              <a:t>What is Data</a:t>
            </a:r>
            <a:r>
              <a:rPr sz="4300" b="0" spc="-15" dirty="0">
                <a:latin typeface="Times New Roman"/>
                <a:cs typeface="Times New Roman"/>
              </a:rPr>
              <a:t> </a:t>
            </a:r>
            <a:r>
              <a:rPr sz="4300" b="0" spc="-5" dirty="0">
                <a:latin typeface="Times New Roman"/>
                <a:cs typeface="Times New Roman"/>
              </a:rPr>
              <a:t>Structure?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96897" y="1467357"/>
            <a:ext cx="7078345" cy="456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b="1" dirty="0">
                <a:latin typeface="Times New Roman"/>
                <a:cs typeface="Times New Roman"/>
              </a:rPr>
              <a:t>data </a:t>
            </a:r>
            <a:r>
              <a:rPr sz="3200" b="1" spc="-5" dirty="0">
                <a:latin typeface="Times New Roman"/>
                <a:cs typeface="Times New Roman"/>
              </a:rPr>
              <a:t>structure </a:t>
            </a:r>
            <a:r>
              <a:rPr sz="3200" dirty="0">
                <a:latin typeface="Times New Roman"/>
                <a:cs typeface="Times New Roman"/>
              </a:rPr>
              <a:t>is a particular way of  storing and </a:t>
            </a:r>
            <a:r>
              <a:rPr sz="3200" spc="-5" dirty="0">
                <a:latin typeface="Times New Roman"/>
                <a:cs typeface="Times New Roman"/>
              </a:rPr>
              <a:t>organizing </a:t>
            </a:r>
            <a:r>
              <a:rPr sz="3200" dirty="0">
                <a:latin typeface="Times New Roman"/>
                <a:cs typeface="Times New Roman"/>
              </a:rPr>
              <a:t>data in a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computer  so that it can be used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efficiently.</a:t>
            </a:r>
            <a:endParaRPr sz="3200">
              <a:latin typeface="Times New Roman"/>
              <a:cs typeface="Times New Roman"/>
            </a:endParaRPr>
          </a:p>
          <a:p>
            <a:pPr marL="295910" marR="14287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They provide a means to manage </a:t>
            </a:r>
            <a:r>
              <a:rPr sz="3200" spc="-15" dirty="0">
                <a:latin typeface="Times New Roman"/>
                <a:cs typeface="Times New Roman"/>
              </a:rPr>
              <a:t>large  </a:t>
            </a:r>
            <a:r>
              <a:rPr sz="3200" dirty="0">
                <a:latin typeface="Times New Roman"/>
                <a:cs typeface="Times New Roman"/>
              </a:rPr>
              <a:t>amounts of data </a:t>
            </a:r>
            <a:r>
              <a:rPr sz="3200" spc="-25" dirty="0">
                <a:latin typeface="Times New Roman"/>
                <a:cs typeface="Times New Roman"/>
              </a:rPr>
              <a:t>efficiently, </a:t>
            </a:r>
            <a:r>
              <a:rPr sz="3200" dirty="0">
                <a:latin typeface="Times New Roman"/>
                <a:cs typeface="Times New Roman"/>
              </a:rPr>
              <a:t>such as </a:t>
            </a:r>
            <a:r>
              <a:rPr sz="3200" spc="-15" dirty="0">
                <a:latin typeface="Times New Roman"/>
                <a:cs typeface="Times New Roman"/>
              </a:rPr>
              <a:t>large  </a:t>
            </a:r>
            <a:r>
              <a:rPr sz="3200" dirty="0">
                <a:latin typeface="Times New Roman"/>
                <a:cs typeface="Times New Roman"/>
              </a:rPr>
              <a:t>databases.</a:t>
            </a:r>
            <a:endParaRPr sz="3200">
              <a:latin typeface="Times New Roman"/>
              <a:cs typeface="Times New Roman"/>
            </a:endParaRPr>
          </a:p>
          <a:p>
            <a:pPr marL="295910" marR="380365" indent="-28384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Data are simply values or set of values  and Database is </a:t>
            </a:r>
            <a:r>
              <a:rPr sz="3200" spc="-5" dirty="0">
                <a:latin typeface="Times New Roman"/>
                <a:cs typeface="Times New Roman"/>
              </a:rPr>
              <a:t>organized </a:t>
            </a:r>
            <a:r>
              <a:rPr sz="3200" dirty="0">
                <a:latin typeface="Times New Roman"/>
                <a:cs typeface="Times New Roman"/>
              </a:rPr>
              <a:t>collection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 data.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2811" y="338327"/>
            <a:ext cx="5433060" cy="1221105"/>
            <a:chOff x="1162811" y="338327"/>
            <a:chExt cx="5433060" cy="1221105"/>
          </a:xfrm>
        </p:grpSpPr>
        <p:sp>
          <p:nvSpPr>
            <p:cNvPr id="3" name="object 3"/>
            <p:cNvSpPr/>
            <p:nvPr/>
          </p:nvSpPr>
          <p:spPr>
            <a:xfrm>
              <a:off x="1162811" y="338327"/>
              <a:ext cx="3400044" cy="1220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34383" y="338327"/>
              <a:ext cx="1456943" cy="1220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62855" y="338327"/>
              <a:ext cx="2033016" cy="12207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7313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Arial"/>
                <a:cs typeface="Arial"/>
              </a:rPr>
              <a:t>A first look </a:t>
            </a:r>
            <a:r>
              <a:rPr sz="4300" b="0" spc="-10" dirty="0">
                <a:latin typeface="Arial"/>
                <a:cs typeface="Arial"/>
              </a:rPr>
              <a:t>on</a:t>
            </a:r>
            <a:r>
              <a:rPr sz="4300" b="0" spc="-500" dirty="0">
                <a:latin typeface="Arial"/>
                <a:cs typeface="Arial"/>
              </a:rPr>
              <a:t> </a:t>
            </a:r>
            <a:r>
              <a:rPr sz="4300" b="0" spc="-120" dirty="0">
                <a:latin typeface="Arial"/>
                <a:cs typeface="Arial"/>
              </a:rPr>
              <a:t>ADTs</a:t>
            </a:r>
            <a:endParaRPr sz="4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4602" y="1429258"/>
            <a:ext cx="7225030" cy="34455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621665" marR="5080" indent="-609600">
              <a:lnSpc>
                <a:spcPct val="90000"/>
              </a:lnSpc>
              <a:spcBef>
                <a:spcPts val="43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621665" algn="l"/>
                <a:tab pos="622300" algn="l"/>
              </a:tabLst>
            </a:pPr>
            <a:r>
              <a:rPr sz="2800" spc="-5" dirty="0">
                <a:latin typeface="Arial"/>
                <a:cs typeface="Arial"/>
              </a:rPr>
              <a:t>Solving a </a:t>
            </a:r>
            <a:r>
              <a:rPr sz="2800" dirty="0">
                <a:latin typeface="Arial"/>
                <a:cs typeface="Arial"/>
              </a:rPr>
              <a:t>problem </a:t>
            </a:r>
            <a:r>
              <a:rPr sz="2800" spc="-5" dirty="0">
                <a:latin typeface="Arial"/>
                <a:cs typeface="Arial"/>
              </a:rPr>
              <a:t>involves </a:t>
            </a:r>
            <a:r>
              <a:rPr sz="2800" dirty="0">
                <a:latin typeface="Arial"/>
                <a:cs typeface="Arial"/>
              </a:rPr>
              <a:t>processing  data, </a:t>
            </a:r>
            <a:r>
              <a:rPr sz="2800" spc="-5" dirty="0">
                <a:latin typeface="Arial"/>
                <a:cs typeface="Arial"/>
              </a:rPr>
              <a:t>and an </a:t>
            </a:r>
            <a:r>
              <a:rPr sz="2800" dirty="0">
                <a:latin typeface="Arial"/>
                <a:cs typeface="Arial"/>
              </a:rPr>
              <a:t>important part of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solution  </a:t>
            </a:r>
            <a:r>
              <a:rPr sz="2800" spc="-5" dirty="0">
                <a:latin typeface="Arial"/>
                <a:cs typeface="Arial"/>
              </a:rPr>
              <a:t>is the efficient </a:t>
            </a:r>
            <a:r>
              <a:rPr sz="2800" dirty="0">
                <a:latin typeface="Arial"/>
                <a:cs typeface="Arial"/>
              </a:rPr>
              <a:t>organization of </a:t>
            </a:r>
            <a:r>
              <a:rPr sz="2800" spc="-5" dirty="0">
                <a:latin typeface="Arial"/>
                <a:cs typeface="Arial"/>
              </a:rPr>
              <a:t>the data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891A7"/>
              </a:buClr>
              <a:buFont typeface="Wingdings 2"/>
              <a:buChar char=""/>
            </a:pPr>
            <a:endParaRPr sz="335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buClr>
                <a:srgbClr val="3891A7"/>
              </a:buClr>
              <a:buSzPct val="80357"/>
              <a:buFont typeface="Wingdings 2"/>
              <a:buChar char=""/>
              <a:tabLst>
                <a:tab pos="621665" algn="l"/>
                <a:tab pos="622300" algn="l"/>
              </a:tabLst>
            </a:pPr>
            <a:r>
              <a:rPr sz="2800" spc="-5" dirty="0">
                <a:latin typeface="Arial"/>
                <a:cs typeface="Arial"/>
              </a:rPr>
              <a:t>In order to do that, we need to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identify:</a:t>
            </a:r>
            <a:endParaRPr sz="28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265"/>
              </a:spcBef>
              <a:buClr>
                <a:srgbClr val="3891A7"/>
              </a:buClr>
              <a:buSzPct val="80357"/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collection </a:t>
            </a:r>
            <a:r>
              <a:rPr sz="28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data</a:t>
            </a:r>
            <a:r>
              <a:rPr sz="280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items</a:t>
            </a:r>
            <a:endParaRPr sz="2800">
              <a:latin typeface="Arial"/>
              <a:cs typeface="Arial"/>
            </a:endParaRPr>
          </a:p>
          <a:p>
            <a:pPr marL="621665" marR="361950" indent="-609600">
              <a:lnSpc>
                <a:spcPts val="3020"/>
              </a:lnSpc>
              <a:spcBef>
                <a:spcPts val="650"/>
              </a:spcBef>
              <a:buClr>
                <a:srgbClr val="3891A7"/>
              </a:buClr>
              <a:buSzPct val="80357"/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Arial"/>
                <a:cs typeface="Arial"/>
              </a:rPr>
              <a:t>Basic </a:t>
            </a:r>
            <a:r>
              <a:rPr sz="28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operation</a:t>
            </a:r>
            <a:r>
              <a:rPr sz="2800" i="1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must be </a:t>
            </a:r>
            <a:r>
              <a:rPr sz="2800" dirty="0">
                <a:latin typeface="Arial"/>
                <a:cs typeface="Arial"/>
              </a:rPr>
              <a:t>performed  </a:t>
            </a:r>
            <a:r>
              <a:rPr sz="2800" spc="-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6969252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626618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Arial"/>
                <a:cs typeface="Arial"/>
              </a:rPr>
              <a:t>Abstract Data </a:t>
            </a:r>
            <a:r>
              <a:rPr sz="4300" b="0" spc="-65" dirty="0">
                <a:latin typeface="Arial"/>
                <a:cs typeface="Arial"/>
              </a:rPr>
              <a:t>Type</a:t>
            </a:r>
            <a:r>
              <a:rPr sz="4300" b="0" spc="-85" dirty="0">
                <a:latin typeface="Arial"/>
                <a:cs typeface="Arial"/>
              </a:rPr>
              <a:t> </a:t>
            </a:r>
            <a:r>
              <a:rPr sz="4300" b="0" spc="-5" dirty="0">
                <a:latin typeface="Arial"/>
                <a:cs typeface="Arial"/>
              </a:rPr>
              <a:t>(ADT)</a:t>
            </a:r>
            <a:endParaRPr sz="4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7" y="1468882"/>
            <a:ext cx="7261859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1173480" algn="l"/>
                <a:tab pos="2230120" algn="l"/>
                <a:tab pos="4121785" algn="l"/>
                <a:tab pos="5336540" algn="l"/>
                <a:tab pos="5853430" algn="l"/>
                <a:tab pos="6593840" algn="l"/>
              </a:tabLst>
            </a:pPr>
            <a:r>
              <a:rPr sz="3200" dirty="0">
                <a:latin typeface="Arial"/>
                <a:cs typeface="Arial"/>
              </a:rPr>
              <a:t>The	w</a:t>
            </a:r>
            <a:r>
              <a:rPr sz="3200" spc="-15" dirty="0">
                <a:latin typeface="Arial"/>
                <a:cs typeface="Arial"/>
              </a:rPr>
              <a:t>o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d	“a</a:t>
            </a:r>
            <a:r>
              <a:rPr sz="3200" spc="-25" dirty="0">
                <a:latin typeface="Arial"/>
                <a:cs typeface="Arial"/>
              </a:rPr>
              <a:t>b</a:t>
            </a:r>
            <a:r>
              <a:rPr sz="3200" dirty="0">
                <a:latin typeface="Arial"/>
                <a:cs typeface="Arial"/>
              </a:rPr>
              <a:t>str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ct”	ref</a:t>
            </a:r>
            <a:r>
              <a:rPr sz="3200" spc="-3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rs	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o	t</a:t>
            </a:r>
            <a:r>
              <a:rPr sz="3200" spc="-2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	fa</a:t>
            </a:r>
            <a:r>
              <a:rPr sz="3200" spc="-15" dirty="0">
                <a:latin typeface="Arial"/>
                <a:cs typeface="Arial"/>
              </a:rPr>
              <a:t>c</a:t>
            </a:r>
            <a:r>
              <a:rPr sz="3200" dirty="0">
                <a:latin typeface="Arial"/>
                <a:cs typeface="Arial"/>
              </a:rPr>
              <a:t>t  </a:t>
            </a:r>
            <a:r>
              <a:rPr sz="3200" spc="-5" dirty="0">
                <a:latin typeface="Arial"/>
                <a:cs typeface="Arial"/>
              </a:rPr>
              <a:t>that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data </a:t>
            </a:r>
            <a:r>
              <a:rPr sz="3200" spc="-10" dirty="0">
                <a:latin typeface="Arial"/>
                <a:cs typeface="Arial"/>
              </a:rPr>
              <a:t>and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basic</a:t>
            </a:r>
            <a:r>
              <a:rPr sz="3200" spc="3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operations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0361" y="2444623"/>
            <a:ext cx="28422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58950" algn="l"/>
                <a:tab pos="2626360" algn="l"/>
              </a:tabLst>
            </a:pPr>
            <a:r>
              <a:rPr sz="3200" dirty="0">
                <a:latin typeface="Arial"/>
                <a:cs typeface="Arial"/>
              </a:rPr>
              <a:t>d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fi</a:t>
            </a:r>
            <a:r>
              <a:rPr sz="3200" spc="-15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ed	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n	</a:t>
            </a:r>
            <a:r>
              <a:rPr sz="3200" spc="-5" dirty="0">
                <a:latin typeface="Arial"/>
                <a:cs typeface="Arial"/>
              </a:rPr>
              <a:t>it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2834" y="2444623"/>
            <a:ext cx="395668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10185">
              <a:lnSpc>
                <a:spcPct val="100000"/>
              </a:lnSpc>
              <a:spcBef>
                <a:spcPts val="105"/>
              </a:spcBef>
              <a:tabLst>
                <a:tab pos="847725" algn="l"/>
                <a:tab pos="1224280" algn="l"/>
                <a:tab pos="2089785" algn="l"/>
                <a:tab pos="2632710" algn="l"/>
                <a:tab pos="3355340" algn="l"/>
              </a:tabLst>
            </a:pPr>
            <a:r>
              <a:rPr sz="3200" dirty="0">
                <a:latin typeface="Arial"/>
                <a:cs typeface="Arial"/>
              </a:rPr>
              <a:t>are		b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ing	stud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ed  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f	</a:t>
            </a:r>
            <a:r>
              <a:rPr sz="3200" spc="-10" dirty="0">
                <a:latin typeface="Arial"/>
                <a:cs typeface="Arial"/>
              </a:rPr>
              <a:t>ho</a:t>
            </a:r>
            <a:r>
              <a:rPr sz="3200" dirty="0">
                <a:latin typeface="Arial"/>
                <a:cs typeface="Arial"/>
              </a:rPr>
              <a:t>w	th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y	are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0361" y="2932302"/>
            <a:ext cx="255206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in</a:t>
            </a:r>
            <a:r>
              <a:rPr sz="3200" spc="-15" dirty="0">
                <a:latin typeface="Arial"/>
                <a:cs typeface="Arial"/>
              </a:rPr>
              <a:t>d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p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d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nt</a:t>
            </a:r>
            <a:r>
              <a:rPr sz="3200" spc="-15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y  </a:t>
            </a:r>
            <a:r>
              <a:rPr sz="3200" spc="-5" dirty="0">
                <a:latin typeface="Arial"/>
                <a:cs typeface="Arial"/>
              </a:rPr>
              <a:t>implemented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6897" y="3984116"/>
            <a:ext cx="722757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30" dirty="0">
                <a:latin typeface="Arial"/>
                <a:cs typeface="Arial"/>
              </a:rPr>
              <a:t>We </a:t>
            </a:r>
            <a:r>
              <a:rPr sz="3200" spc="-5" dirty="0">
                <a:latin typeface="Arial"/>
                <a:cs typeface="Arial"/>
              </a:rPr>
              <a:t>think about </a:t>
            </a:r>
            <a:r>
              <a:rPr sz="3200" b="1" dirty="0">
                <a:latin typeface="Arial"/>
                <a:cs typeface="Arial"/>
              </a:rPr>
              <a:t>what </a:t>
            </a:r>
            <a:r>
              <a:rPr sz="3200" dirty="0">
                <a:latin typeface="Arial"/>
                <a:cs typeface="Arial"/>
              </a:rPr>
              <a:t>can </a:t>
            </a:r>
            <a:r>
              <a:rPr sz="3200" spc="-10" dirty="0">
                <a:latin typeface="Arial"/>
                <a:cs typeface="Arial"/>
              </a:rPr>
              <a:t>be </a:t>
            </a:r>
            <a:r>
              <a:rPr sz="3200" spc="-5" dirty="0">
                <a:latin typeface="Arial"/>
                <a:cs typeface="Arial"/>
              </a:rPr>
              <a:t>done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with  the </a:t>
            </a:r>
            <a:r>
              <a:rPr sz="3200" spc="-5" dirty="0">
                <a:latin typeface="Arial"/>
                <a:cs typeface="Arial"/>
              </a:rPr>
              <a:t>data, not </a:t>
            </a:r>
            <a:r>
              <a:rPr sz="3200" b="1" spc="-5" dirty="0">
                <a:latin typeface="Arial"/>
                <a:cs typeface="Arial"/>
              </a:rPr>
              <a:t>how </a:t>
            </a:r>
            <a:r>
              <a:rPr sz="3200" dirty="0">
                <a:latin typeface="Arial"/>
                <a:cs typeface="Arial"/>
              </a:rPr>
              <a:t>it is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done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2811" y="338327"/>
            <a:ext cx="7364095" cy="1221105"/>
            <a:chOff x="1162811" y="338327"/>
            <a:chExt cx="7364095" cy="1221105"/>
          </a:xfrm>
        </p:grpSpPr>
        <p:sp>
          <p:nvSpPr>
            <p:cNvPr id="3" name="object 3"/>
            <p:cNvSpPr/>
            <p:nvPr/>
          </p:nvSpPr>
          <p:spPr>
            <a:xfrm>
              <a:off x="1162811" y="338327"/>
              <a:ext cx="5603747" cy="1220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38088" y="338327"/>
              <a:ext cx="1274064" cy="1220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05600" y="338327"/>
              <a:ext cx="1821179" cy="12207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666115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Arial"/>
                <a:cs typeface="Arial"/>
              </a:rPr>
              <a:t>Primitive Data </a:t>
            </a:r>
            <a:r>
              <a:rPr sz="4300" b="0" spc="-65" dirty="0">
                <a:latin typeface="Arial"/>
                <a:cs typeface="Arial"/>
              </a:rPr>
              <a:t>Type </a:t>
            </a:r>
            <a:r>
              <a:rPr sz="4300" b="0" spc="-5" dirty="0">
                <a:latin typeface="Arial"/>
                <a:cs typeface="Arial"/>
              </a:rPr>
              <a:t>vs</a:t>
            </a:r>
            <a:r>
              <a:rPr sz="4300" b="0" spc="-245" dirty="0">
                <a:latin typeface="Arial"/>
                <a:cs typeface="Arial"/>
              </a:rPr>
              <a:t> </a:t>
            </a:r>
            <a:r>
              <a:rPr sz="4300" b="0" spc="-5" dirty="0">
                <a:latin typeface="Arial"/>
                <a:cs typeface="Arial"/>
              </a:rPr>
              <a:t>ADT</a:t>
            </a:r>
            <a:endParaRPr sz="4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15567" y="1676400"/>
            <a:ext cx="7612380" cy="38983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3755136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305244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Arial"/>
                <a:cs typeface="Arial"/>
              </a:rPr>
              <a:t>Some</a:t>
            </a:r>
            <a:r>
              <a:rPr sz="4300" b="0" spc="-305" dirty="0">
                <a:latin typeface="Arial"/>
                <a:cs typeface="Arial"/>
              </a:rPr>
              <a:t> </a:t>
            </a:r>
            <a:r>
              <a:rPr sz="4300" b="0" spc="-15" dirty="0">
                <a:latin typeface="Arial"/>
                <a:cs typeface="Arial"/>
              </a:rPr>
              <a:t>ADT’s</a:t>
            </a:r>
            <a:endParaRPr sz="43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96897" y="1392910"/>
            <a:ext cx="5321300" cy="17183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200" spc="-5" dirty="0">
                <a:latin typeface="Arial"/>
                <a:cs typeface="Arial"/>
              </a:rPr>
              <a:t>Some user defined </a:t>
            </a:r>
            <a:r>
              <a:rPr sz="3200" spc="-15" dirty="0">
                <a:latin typeface="Arial"/>
                <a:cs typeface="Arial"/>
              </a:rPr>
              <a:t>ADT’s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are</a:t>
            </a:r>
            <a:endParaRPr sz="32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Stacks</a:t>
            </a:r>
            <a:endParaRPr sz="32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Queues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3308604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26041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Arial"/>
                <a:cs typeface="Arial"/>
              </a:rPr>
              <a:t>Stack</a:t>
            </a:r>
            <a:r>
              <a:rPr sz="4300" b="0" spc="-305" dirty="0">
                <a:latin typeface="Arial"/>
                <a:cs typeface="Arial"/>
              </a:rPr>
              <a:t> </a:t>
            </a:r>
            <a:r>
              <a:rPr sz="4300" b="0" spc="-5" dirty="0">
                <a:latin typeface="Arial"/>
                <a:cs typeface="Arial"/>
              </a:rPr>
              <a:t>ADT</a:t>
            </a:r>
            <a:endParaRPr sz="4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7" y="1467357"/>
            <a:ext cx="633476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</a:pPr>
            <a:r>
              <a:rPr sz="3200" spc="-125" dirty="0">
                <a:latin typeface="Times New Roman"/>
                <a:cs typeface="Times New Roman"/>
              </a:rPr>
              <a:t>We </a:t>
            </a:r>
            <a:r>
              <a:rPr sz="3200" dirty="0">
                <a:latin typeface="Times New Roman"/>
                <a:cs typeface="Times New Roman"/>
              </a:rPr>
              <a:t>define a stack as an ADT as</a:t>
            </a:r>
            <a:r>
              <a:rPr sz="3200" spc="-1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shown  below: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52599" y="2514692"/>
            <a:ext cx="6315978" cy="30936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3581400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28771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Arial"/>
                <a:cs typeface="Arial"/>
              </a:rPr>
              <a:t>Queue</a:t>
            </a:r>
            <a:r>
              <a:rPr sz="4300" b="0" spc="-310" dirty="0">
                <a:latin typeface="Arial"/>
                <a:cs typeface="Arial"/>
              </a:rPr>
              <a:t> </a:t>
            </a:r>
            <a:r>
              <a:rPr sz="4300" b="0" spc="-5" dirty="0">
                <a:latin typeface="Arial"/>
                <a:cs typeface="Arial"/>
              </a:rPr>
              <a:t>ADT</a:t>
            </a:r>
            <a:endParaRPr sz="4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7" y="1467357"/>
            <a:ext cx="646938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</a:pPr>
            <a:r>
              <a:rPr sz="3200" spc="-125" dirty="0">
                <a:latin typeface="Times New Roman"/>
                <a:cs typeface="Times New Roman"/>
              </a:rPr>
              <a:t>We </a:t>
            </a:r>
            <a:r>
              <a:rPr sz="3200" dirty="0">
                <a:latin typeface="Times New Roman"/>
                <a:cs typeface="Times New Roman"/>
              </a:rPr>
              <a:t>define a queue as an ADT as</a:t>
            </a:r>
            <a:r>
              <a:rPr sz="3200" spc="-2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shown  below: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3999" y="2514586"/>
            <a:ext cx="7157846" cy="2927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2811" y="338327"/>
            <a:ext cx="7604759" cy="1221105"/>
            <a:chOff x="1162811" y="338327"/>
            <a:chExt cx="7604759" cy="1221105"/>
          </a:xfrm>
        </p:grpSpPr>
        <p:sp>
          <p:nvSpPr>
            <p:cNvPr id="3" name="object 3"/>
            <p:cNvSpPr/>
            <p:nvPr/>
          </p:nvSpPr>
          <p:spPr>
            <a:xfrm>
              <a:off x="1162811" y="338327"/>
              <a:ext cx="6103620" cy="1220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21779" y="516635"/>
              <a:ext cx="2145792" cy="9265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2" y="487806"/>
            <a:ext cx="698500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Times New Roman"/>
                <a:cs typeface="Times New Roman"/>
              </a:rPr>
              <a:t>What is Data Structure?</a:t>
            </a:r>
            <a:r>
              <a:rPr sz="4300" b="0" spc="80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(…contd)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596897" y="1418589"/>
            <a:ext cx="402780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35965" algn="l"/>
                <a:tab pos="1867535" algn="l"/>
                <a:tab pos="3743960" algn="l"/>
              </a:tabLst>
            </a:pPr>
            <a:r>
              <a:rPr sz="3200" dirty="0">
                <a:latin typeface="Times New Roman"/>
                <a:cs typeface="Times New Roman"/>
              </a:rPr>
              <a:t>A	d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ta	stru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spc="-20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ure	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0361" y="1857197"/>
            <a:ext cx="36506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20010" algn="l"/>
              </a:tabLst>
            </a:pPr>
            <a:r>
              <a:rPr sz="3200" dirty="0">
                <a:latin typeface="Times New Roman"/>
                <a:cs typeface="Times New Roman"/>
              </a:rPr>
              <a:t>math</a:t>
            </a:r>
            <a:r>
              <a:rPr sz="3200" spc="-1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mat</a:t>
            </a:r>
            <a:r>
              <a:rPr sz="3200" spc="-1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cal	</a:t>
            </a: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odel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21121" y="1418589"/>
            <a:ext cx="293751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129539">
              <a:lnSpc>
                <a:spcPts val="3460"/>
              </a:lnSpc>
              <a:spcBef>
                <a:spcPts val="535"/>
              </a:spcBef>
              <a:tabLst>
                <a:tab pos="768350" algn="l"/>
                <a:tab pos="1365885" algn="l"/>
                <a:tab pos="2335530" algn="l"/>
              </a:tabLst>
            </a:pPr>
            <a:r>
              <a:rPr sz="3200" dirty="0">
                <a:latin typeface="Times New Roman"/>
                <a:cs typeface="Times New Roman"/>
              </a:rPr>
              <a:t>a	</a:t>
            </a:r>
            <a:r>
              <a:rPr sz="3200" spc="-7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logi</a:t>
            </a:r>
            <a:r>
              <a:rPr sz="3200" spc="-1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al	and  of	a	pa</a:t>
            </a:r>
            <a:r>
              <a:rPr sz="3200" spc="-20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ticular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6897" y="2269972"/>
            <a:ext cx="7261225" cy="384238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R="3312160" algn="ctr">
              <a:lnSpc>
                <a:spcPct val="100000"/>
              </a:lnSpc>
              <a:spcBef>
                <a:spcPts val="315"/>
              </a:spcBef>
            </a:pPr>
            <a:r>
              <a:rPr sz="3200" spc="-5" dirty="0">
                <a:latin typeface="Times New Roman"/>
                <a:cs typeface="Times New Roman"/>
              </a:rPr>
              <a:t>organization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data.</a:t>
            </a:r>
            <a:endParaRPr sz="3200">
              <a:latin typeface="Times New Roman"/>
              <a:cs typeface="Times New Roman"/>
            </a:endParaRPr>
          </a:p>
          <a:p>
            <a:pPr marL="12700" marR="5080" indent="-1270" algn="ctr">
              <a:lnSpc>
                <a:spcPct val="97800"/>
              </a:lnSpc>
              <a:spcBef>
                <a:spcPts val="300"/>
              </a:spcBef>
              <a:tabLst>
                <a:tab pos="735965" algn="l"/>
                <a:tab pos="893444" algn="l"/>
                <a:tab pos="1696720" algn="l"/>
                <a:tab pos="2180590" algn="l"/>
                <a:tab pos="2251710" algn="l"/>
                <a:tab pos="2722880" algn="l"/>
                <a:tab pos="3098800" algn="l"/>
                <a:tab pos="3585210" algn="l"/>
                <a:tab pos="4678680" algn="l"/>
                <a:tab pos="5247640" algn="l"/>
                <a:tab pos="5649595" algn="l"/>
                <a:tab pos="5914390" algn="l"/>
              </a:tabLst>
            </a:pPr>
            <a:r>
              <a:rPr sz="3200" b="1" dirty="0">
                <a:latin typeface="Times New Roman"/>
                <a:cs typeface="Times New Roman"/>
              </a:rPr>
              <a:t>The		c</a:t>
            </a:r>
            <a:r>
              <a:rPr sz="3200" b="1" spc="-15" dirty="0">
                <a:latin typeface="Times New Roman"/>
                <a:cs typeface="Times New Roman"/>
              </a:rPr>
              <a:t>h</a:t>
            </a:r>
            <a:r>
              <a:rPr sz="3200" b="1" dirty="0">
                <a:latin typeface="Times New Roman"/>
                <a:cs typeface="Times New Roman"/>
              </a:rPr>
              <a:t>oice	</a:t>
            </a:r>
            <a:r>
              <a:rPr sz="3200" b="1" spc="5" dirty="0">
                <a:latin typeface="Times New Roman"/>
                <a:cs typeface="Times New Roman"/>
              </a:rPr>
              <a:t>o</a:t>
            </a:r>
            <a:r>
              <a:rPr sz="3200" b="1" dirty="0">
                <a:latin typeface="Times New Roman"/>
                <a:cs typeface="Times New Roman"/>
              </a:rPr>
              <a:t>f	</a:t>
            </a:r>
            <a:r>
              <a:rPr sz="3200" b="1" spc="-20" dirty="0">
                <a:latin typeface="Times New Roman"/>
                <a:cs typeface="Times New Roman"/>
              </a:rPr>
              <a:t>p</a:t>
            </a: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5" dirty="0">
                <a:latin typeface="Times New Roman"/>
                <a:cs typeface="Times New Roman"/>
              </a:rPr>
              <a:t>r</a:t>
            </a:r>
            <a:r>
              <a:rPr sz="3200" b="1" dirty="0">
                <a:latin typeface="Times New Roman"/>
                <a:cs typeface="Times New Roman"/>
              </a:rPr>
              <a:t>t</a:t>
            </a:r>
            <a:r>
              <a:rPr sz="3200" b="1" spc="-15" dirty="0">
                <a:latin typeface="Times New Roman"/>
                <a:cs typeface="Times New Roman"/>
              </a:rPr>
              <a:t>i</a:t>
            </a:r>
            <a:r>
              <a:rPr sz="3200" b="1" dirty="0">
                <a:latin typeface="Times New Roman"/>
                <a:cs typeface="Times New Roman"/>
              </a:rPr>
              <a:t>cular	d</a:t>
            </a:r>
            <a:r>
              <a:rPr sz="3200" b="1" spc="-15" dirty="0">
                <a:latin typeface="Times New Roman"/>
                <a:cs typeface="Times New Roman"/>
              </a:rPr>
              <a:t>a</a:t>
            </a:r>
            <a:r>
              <a:rPr sz="3200" b="1" spc="-10" dirty="0">
                <a:latin typeface="Times New Roman"/>
                <a:cs typeface="Times New Roman"/>
              </a:rPr>
              <a:t>t</a:t>
            </a:r>
            <a:r>
              <a:rPr sz="3200" b="1" dirty="0">
                <a:latin typeface="Times New Roman"/>
                <a:cs typeface="Times New Roman"/>
              </a:rPr>
              <a:t>a	structu</a:t>
            </a:r>
            <a:r>
              <a:rPr sz="3200" b="1" spc="-65" dirty="0">
                <a:latin typeface="Times New Roman"/>
                <a:cs typeface="Times New Roman"/>
              </a:rPr>
              <a:t>r</a:t>
            </a:r>
            <a:r>
              <a:rPr sz="3200" b="1" dirty="0">
                <a:latin typeface="Times New Roman"/>
                <a:cs typeface="Times New Roman"/>
              </a:rPr>
              <a:t>e  depends </a:t>
            </a:r>
            <a:r>
              <a:rPr sz="3200" b="1" spc="-5" dirty="0">
                <a:latin typeface="Times New Roman"/>
                <a:cs typeface="Times New Roman"/>
              </a:rPr>
              <a:t>upon </a:t>
            </a:r>
            <a:r>
              <a:rPr sz="3200" b="1" dirty="0">
                <a:latin typeface="Times New Roman"/>
                <a:cs typeface="Times New Roman"/>
              </a:rPr>
              <a:t>following consideration:  </a:t>
            </a:r>
            <a:r>
              <a:rPr sz="3200" spc="5" dirty="0">
                <a:latin typeface="Times New Roman"/>
                <a:cs typeface="Times New Roman"/>
              </a:rPr>
              <a:t>1</a:t>
            </a:r>
            <a:r>
              <a:rPr sz="3200" dirty="0">
                <a:latin typeface="Times New Roman"/>
                <a:cs typeface="Times New Roman"/>
              </a:rPr>
              <a:t>.</a:t>
            </a:r>
            <a:r>
              <a:rPr sz="3200" spc="-1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t	must	</a:t>
            </a:r>
            <a:r>
              <a:rPr sz="3200" spc="5" dirty="0">
                <a:latin typeface="Times New Roman"/>
                <a:cs typeface="Times New Roman"/>
              </a:rPr>
              <a:t>b</a:t>
            </a:r>
            <a:r>
              <a:rPr sz="3200" dirty="0">
                <a:latin typeface="Times New Roman"/>
                <a:cs typeface="Times New Roman"/>
              </a:rPr>
              <a:t>e		a</a:t>
            </a:r>
            <a:r>
              <a:rPr sz="3200" spc="5" dirty="0">
                <a:latin typeface="Times New Roman"/>
                <a:cs typeface="Times New Roman"/>
              </a:rPr>
              <a:t>b</a:t>
            </a:r>
            <a:r>
              <a:rPr sz="3200" spc="-20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e	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	represent	</a:t>
            </a:r>
            <a:r>
              <a:rPr sz="3200" spc="-20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he	inherent</a:t>
            </a:r>
            <a:endParaRPr sz="3200">
              <a:latin typeface="Times New Roman"/>
              <a:cs typeface="Times New Roman"/>
            </a:endParaRPr>
          </a:p>
          <a:p>
            <a:pPr marR="640080" algn="ctr">
              <a:lnSpc>
                <a:spcPts val="3454"/>
              </a:lnSpc>
            </a:pPr>
            <a:r>
              <a:rPr sz="3200" dirty="0">
                <a:latin typeface="Times New Roman"/>
                <a:cs typeface="Times New Roman"/>
              </a:rPr>
              <a:t>relationship of data </a:t>
            </a:r>
            <a:r>
              <a:rPr sz="3200" spc="-5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the real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world.</a:t>
            </a:r>
            <a:endParaRPr sz="3200">
              <a:latin typeface="Times New Roman"/>
              <a:cs typeface="Times New Roman"/>
            </a:endParaRPr>
          </a:p>
          <a:p>
            <a:pPr marL="295910" marR="5080" indent="-283845" algn="just">
              <a:lnSpc>
                <a:spcPct val="90000"/>
              </a:lnSpc>
              <a:spcBef>
                <a:spcPts val="600"/>
              </a:spcBef>
            </a:pPr>
            <a:r>
              <a:rPr sz="3200" spc="-5" dirty="0">
                <a:latin typeface="Times New Roman"/>
                <a:cs typeface="Times New Roman"/>
              </a:rPr>
              <a:t>2.It </a:t>
            </a:r>
            <a:r>
              <a:rPr sz="3200" dirty="0">
                <a:latin typeface="Times New Roman"/>
                <a:cs typeface="Times New Roman"/>
              </a:rPr>
              <a:t>must be </a:t>
            </a:r>
            <a:r>
              <a:rPr sz="3200" spc="-5" dirty="0">
                <a:latin typeface="Times New Roman"/>
                <a:cs typeface="Times New Roman"/>
              </a:rPr>
              <a:t>simple </a:t>
            </a:r>
            <a:r>
              <a:rPr sz="3200" dirty="0">
                <a:latin typeface="Times New Roman"/>
                <a:cs typeface="Times New Roman"/>
              </a:rPr>
              <a:t>enough so </a:t>
            </a:r>
            <a:r>
              <a:rPr sz="3200" spc="-5" dirty="0">
                <a:latin typeface="Times New Roman"/>
                <a:cs typeface="Times New Roman"/>
              </a:rPr>
              <a:t>that it </a:t>
            </a:r>
            <a:r>
              <a:rPr sz="3200" dirty="0">
                <a:latin typeface="Times New Roman"/>
                <a:cs typeface="Times New Roman"/>
              </a:rPr>
              <a:t>can be  processed </a:t>
            </a:r>
            <a:r>
              <a:rPr sz="3200" spc="-10" dirty="0">
                <a:latin typeface="Times New Roman"/>
                <a:cs typeface="Times New Roman"/>
              </a:rPr>
              <a:t>efficiently </a:t>
            </a:r>
            <a:r>
              <a:rPr sz="3200" spc="-5" dirty="0">
                <a:latin typeface="Times New Roman"/>
                <a:cs typeface="Times New Roman"/>
              </a:rPr>
              <a:t>as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5" dirty="0">
                <a:latin typeface="Times New Roman"/>
                <a:cs typeface="Times New Roman"/>
              </a:rPr>
              <a:t>when  </a:t>
            </a:r>
            <a:r>
              <a:rPr sz="3200" spc="-20" dirty="0">
                <a:latin typeface="Times New Roman"/>
                <a:cs typeface="Times New Roman"/>
              </a:rPr>
              <a:t>necessary.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20724" y="147828"/>
            <a:ext cx="5744210" cy="1572895"/>
            <a:chOff x="1220724" y="147828"/>
            <a:chExt cx="5744210" cy="1572895"/>
          </a:xfrm>
        </p:grpSpPr>
        <p:sp>
          <p:nvSpPr>
            <p:cNvPr id="3" name="object 3"/>
            <p:cNvSpPr/>
            <p:nvPr/>
          </p:nvSpPr>
          <p:spPr>
            <a:xfrm>
              <a:off x="1220724" y="147828"/>
              <a:ext cx="5396483" cy="10241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20724" y="696468"/>
              <a:ext cx="5743956" cy="10241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2" y="272922"/>
            <a:ext cx="51562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THE STUDY OF </a:t>
            </a:r>
            <a:r>
              <a:rPr spc="-135" dirty="0">
                <a:latin typeface="Arial"/>
                <a:cs typeface="Arial"/>
              </a:rPr>
              <a:t>DATA  </a:t>
            </a:r>
            <a:r>
              <a:rPr dirty="0">
                <a:latin typeface="Arial"/>
                <a:cs typeface="Arial"/>
              </a:rPr>
              <a:t>STRUCTURE</a:t>
            </a:r>
            <a:r>
              <a:rPr spc="-1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INCLUDE: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596897" y="1473072"/>
            <a:ext cx="7099934" cy="17183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Logical description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data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structure</a:t>
            </a:r>
            <a:endParaRPr sz="24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Implementation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data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structure</a:t>
            </a:r>
            <a:endParaRPr sz="240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Quantitative </a:t>
            </a:r>
            <a:r>
              <a:rPr sz="2400" spc="-5" dirty="0">
                <a:latin typeface="Arial"/>
                <a:cs typeface="Arial"/>
              </a:rPr>
              <a:t>analysis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data </a:t>
            </a:r>
            <a:r>
              <a:rPr sz="2400" dirty="0">
                <a:latin typeface="Arial"/>
                <a:cs typeface="Arial"/>
              </a:rPr>
              <a:t>structure, this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include  amount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30" dirty="0">
                <a:latin typeface="Arial"/>
                <a:cs typeface="Arial"/>
              </a:rPr>
              <a:t>memory, </a:t>
            </a:r>
            <a:r>
              <a:rPr sz="2400" spc="-5" dirty="0">
                <a:latin typeface="Arial"/>
                <a:cs typeface="Arial"/>
              </a:rPr>
              <a:t>processing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time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0"/>
            <a:ext cx="7632192" cy="1132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60147"/>
            <a:ext cx="6928484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Times New Roman"/>
                <a:cs typeface="Times New Roman"/>
              </a:rPr>
              <a:t>Classification of Data</a:t>
            </a:r>
            <a:r>
              <a:rPr sz="4300" b="0" spc="50" dirty="0">
                <a:latin typeface="Times New Roman"/>
                <a:cs typeface="Times New Roman"/>
              </a:rPr>
              <a:t> </a:t>
            </a:r>
            <a:r>
              <a:rPr sz="4300" b="0" spc="-5" dirty="0">
                <a:latin typeface="Times New Roman"/>
                <a:cs typeface="Times New Roman"/>
              </a:rPr>
              <a:t>Structure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56457" y="859282"/>
            <a:ext cx="28479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Data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Structures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529965" y="1371600"/>
            <a:ext cx="3226435" cy="916305"/>
            <a:chOff x="3529965" y="1371600"/>
            <a:chExt cx="3226435" cy="916305"/>
          </a:xfrm>
        </p:grpSpPr>
        <p:sp>
          <p:nvSpPr>
            <p:cNvPr id="6" name="object 6"/>
            <p:cNvSpPr/>
            <p:nvPr/>
          </p:nvSpPr>
          <p:spPr>
            <a:xfrm>
              <a:off x="4825365" y="1371600"/>
              <a:ext cx="103505" cy="457200"/>
            </a:xfrm>
            <a:custGeom>
              <a:avLst/>
              <a:gdLst/>
              <a:ahLst/>
              <a:cxnLst/>
              <a:rect l="l" t="t" r="r" b="b"/>
              <a:pathLst>
                <a:path w="103504" h="457200">
                  <a:moveTo>
                    <a:pt x="7112" y="361061"/>
                  </a:moveTo>
                  <a:lnTo>
                    <a:pt x="4063" y="362838"/>
                  </a:lnTo>
                  <a:lnTo>
                    <a:pt x="1015" y="364489"/>
                  </a:lnTo>
                  <a:lnTo>
                    <a:pt x="0" y="368426"/>
                  </a:lnTo>
                  <a:lnTo>
                    <a:pt x="51435" y="457200"/>
                  </a:lnTo>
                  <a:lnTo>
                    <a:pt x="58844" y="444626"/>
                  </a:lnTo>
                  <a:lnTo>
                    <a:pt x="45085" y="444626"/>
                  </a:lnTo>
                  <a:lnTo>
                    <a:pt x="45172" y="420992"/>
                  </a:lnTo>
                  <a:lnTo>
                    <a:pt x="11049" y="362076"/>
                  </a:lnTo>
                  <a:lnTo>
                    <a:pt x="7112" y="361061"/>
                  </a:lnTo>
                  <a:close/>
                </a:path>
                <a:path w="103504" h="457200">
                  <a:moveTo>
                    <a:pt x="45172" y="420992"/>
                  </a:moveTo>
                  <a:lnTo>
                    <a:pt x="45085" y="444626"/>
                  </a:lnTo>
                  <a:lnTo>
                    <a:pt x="57785" y="444626"/>
                  </a:lnTo>
                  <a:lnTo>
                    <a:pt x="57796" y="441451"/>
                  </a:lnTo>
                  <a:lnTo>
                    <a:pt x="45974" y="441451"/>
                  </a:lnTo>
                  <a:lnTo>
                    <a:pt x="51537" y="431981"/>
                  </a:lnTo>
                  <a:lnTo>
                    <a:pt x="45172" y="420992"/>
                  </a:lnTo>
                  <a:close/>
                </a:path>
                <a:path w="103504" h="457200">
                  <a:moveTo>
                    <a:pt x="96393" y="361314"/>
                  </a:moveTo>
                  <a:lnTo>
                    <a:pt x="92456" y="362330"/>
                  </a:lnTo>
                  <a:lnTo>
                    <a:pt x="57871" y="421199"/>
                  </a:lnTo>
                  <a:lnTo>
                    <a:pt x="57785" y="444626"/>
                  </a:lnTo>
                  <a:lnTo>
                    <a:pt x="58844" y="444626"/>
                  </a:lnTo>
                  <a:lnTo>
                    <a:pt x="101726" y="371855"/>
                  </a:lnTo>
                  <a:lnTo>
                    <a:pt x="103505" y="368808"/>
                  </a:lnTo>
                  <a:lnTo>
                    <a:pt x="102488" y="364871"/>
                  </a:lnTo>
                  <a:lnTo>
                    <a:pt x="96393" y="361314"/>
                  </a:lnTo>
                  <a:close/>
                </a:path>
                <a:path w="103504" h="457200">
                  <a:moveTo>
                    <a:pt x="51537" y="431981"/>
                  </a:moveTo>
                  <a:lnTo>
                    <a:pt x="45974" y="441451"/>
                  </a:lnTo>
                  <a:lnTo>
                    <a:pt x="57023" y="441451"/>
                  </a:lnTo>
                  <a:lnTo>
                    <a:pt x="51537" y="431981"/>
                  </a:lnTo>
                  <a:close/>
                </a:path>
                <a:path w="103504" h="457200">
                  <a:moveTo>
                    <a:pt x="57871" y="421199"/>
                  </a:moveTo>
                  <a:lnTo>
                    <a:pt x="51537" y="431981"/>
                  </a:lnTo>
                  <a:lnTo>
                    <a:pt x="57023" y="441451"/>
                  </a:lnTo>
                  <a:lnTo>
                    <a:pt x="57796" y="441451"/>
                  </a:lnTo>
                  <a:lnTo>
                    <a:pt x="57871" y="421199"/>
                  </a:lnTo>
                  <a:close/>
                </a:path>
                <a:path w="103504" h="457200">
                  <a:moveTo>
                    <a:pt x="59436" y="0"/>
                  </a:moveTo>
                  <a:lnTo>
                    <a:pt x="46736" y="0"/>
                  </a:lnTo>
                  <a:lnTo>
                    <a:pt x="45395" y="361061"/>
                  </a:lnTo>
                  <a:lnTo>
                    <a:pt x="45292" y="421199"/>
                  </a:lnTo>
                  <a:lnTo>
                    <a:pt x="51537" y="431981"/>
                  </a:lnTo>
                  <a:lnTo>
                    <a:pt x="57871" y="421199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81400" y="1828800"/>
              <a:ext cx="3124200" cy="1905"/>
            </a:xfrm>
            <a:custGeom>
              <a:avLst/>
              <a:gdLst/>
              <a:ahLst/>
              <a:cxnLst/>
              <a:rect l="l" t="t" r="r" b="b"/>
              <a:pathLst>
                <a:path w="3124200" h="1905">
                  <a:moveTo>
                    <a:pt x="0" y="0"/>
                  </a:moveTo>
                  <a:lnTo>
                    <a:pt x="3124200" y="1650"/>
                  </a:lnTo>
                </a:path>
              </a:pathLst>
            </a:custGeom>
            <a:ln w="9143">
              <a:solidFill>
                <a:srgbClr val="3891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29965" y="1828799"/>
              <a:ext cx="3226435" cy="459105"/>
            </a:xfrm>
            <a:custGeom>
              <a:avLst/>
              <a:gdLst/>
              <a:ahLst/>
              <a:cxnLst/>
              <a:rect l="l" t="t" r="r" b="b"/>
              <a:pathLst>
                <a:path w="3226434" h="459105">
                  <a:moveTo>
                    <a:pt x="103505" y="368808"/>
                  </a:moveTo>
                  <a:lnTo>
                    <a:pt x="102489" y="364871"/>
                  </a:lnTo>
                  <a:lnTo>
                    <a:pt x="96393" y="361315"/>
                  </a:lnTo>
                  <a:lnTo>
                    <a:pt x="92456" y="362331"/>
                  </a:lnTo>
                  <a:lnTo>
                    <a:pt x="57861" y="421208"/>
                  </a:lnTo>
                  <a:lnTo>
                    <a:pt x="59436" y="0"/>
                  </a:lnTo>
                  <a:lnTo>
                    <a:pt x="46736" y="0"/>
                  </a:lnTo>
                  <a:lnTo>
                    <a:pt x="45389" y="361061"/>
                  </a:lnTo>
                  <a:lnTo>
                    <a:pt x="45288" y="421208"/>
                  </a:lnTo>
                  <a:lnTo>
                    <a:pt x="51536" y="431990"/>
                  </a:lnTo>
                  <a:lnTo>
                    <a:pt x="45161" y="421005"/>
                  </a:lnTo>
                  <a:lnTo>
                    <a:pt x="11049" y="362077"/>
                  </a:lnTo>
                  <a:lnTo>
                    <a:pt x="7112" y="361061"/>
                  </a:lnTo>
                  <a:lnTo>
                    <a:pt x="4064" y="362839"/>
                  </a:lnTo>
                  <a:lnTo>
                    <a:pt x="1016" y="364490"/>
                  </a:lnTo>
                  <a:lnTo>
                    <a:pt x="0" y="368427"/>
                  </a:lnTo>
                  <a:lnTo>
                    <a:pt x="51435" y="457200"/>
                  </a:lnTo>
                  <a:lnTo>
                    <a:pt x="58839" y="444627"/>
                  </a:lnTo>
                  <a:lnTo>
                    <a:pt x="101727" y="371856"/>
                  </a:lnTo>
                  <a:lnTo>
                    <a:pt x="103505" y="368808"/>
                  </a:lnTo>
                  <a:close/>
                </a:path>
                <a:path w="3226434" h="459105">
                  <a:moveTo>
                    <a:pt x="3226181" y="370332"/>
                  </a:moveTo>
                  <a:lnTo>
                    <a:pt x="3225165" y="366395"/>
                  </a:lnTo>
                  <a:lnTo>
                    <a:pt x="3219069" y="362839"/>
                  </a:lnTo>
                  <a:lnTo>
                    <a:pt x="3215132" y="363855"/>
                  </a:lnTo>
                  <a:lnTo>
                    <a:pt x="3180537" y="422732"/>
                  </a:lnTo>
                  <a:lnTo>
                    <a:pt x="3182112" y="1524"/>
                  </a:lnTo>
                  <a:lnTo>
                    <a:pt x="3169412" y="1524"/>
                  </a:lnTo>
                  <a:lnTo>
                    <a:pt x="3168065" y="362585"/>
                  </a:lnTo>
                  <a:lnTo>
                    <a:pt x="3167964" y="422732"/>
                  </a:lnTo>
                  <a:lnTo>
                    <a:pt x="3174212" y="433514"/>
                  </a:lnTo>
                  <a:lnTo>
                    <a:pt x="3167837" y="422529"/>
                  </a:lnTo>
                  <a:lnTo>
                    <a:pt x="3133725" y="363601"/>
                  </a:lnTo>
                  <a:lnTo>
                    <a:pt x="3129788" y="362585"/>
                  </a:lnTo>
                  <a:lnTo>
                    <a:pt x="3126740" y="364363"/>
                  </a:lnTo>
                  <a:lnTo>
                    <a:pt x="3123679" y="366014"/>
                  </a:lnTo>
                  <a:lnTo>
                    <a:pt x="3122676" y="369951"/>
                  </a:lnTo>
                  <a:lnTo>
                    <a:pt x="3174111" y="458724"/>
                  </a:lnTo>
                  <a:lnTo>
                    <a:pt x="3181515" y="446151"/>
                  </a:lnTo>
                  <a:lnTo>
                    <a:pt x="3224403" y="373380"/>
                  </a:lnTo>
                  <a:lnTo>
                    <a:pt x="3226181" y="370332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136394" y="2313559"/>
            <a:ext cx="2552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Primitive Data Structures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13628" y="2313559"/>
            <a:ext cx="3048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Non-Primitive Data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Structures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587365" y="2590800"/>
            <a:ext cx="2313305" cy="914400"/>
            <a:chOff x="5587365" y="2590800"/>
            <a:chExt cx="2313305" cy="914400"/>
          </a:xfrm>
        </p:grpSpPr>
        <p:sp>
          <p:nvSpPr>
            <p:cNvPr id="12" name="object 12"/>
            <p:cNvSpPr/>
            <p:nvPr/>
          </p:nvSpPr>
          <p:spPr>
            <a:xfrm>
              <a:off x="6730365" y="2590800"/>
              <a:ext cx="103505" cy="457200"/>
            </a:xfrm>
            <a:custGeom>
              <a:avLst/>
              <a:gdLst/>
              <a:ahLst/>
              <a:cxnLst/>
              <a:rect l="l" t="t" r="r" b="b"/>
              <a:pathLst>
                <a:path w="103504" h="457200">
                  <a:moveTo>
                    <a:pt x="7111" y="361061"/>
                  </a:moveTo>
                  <a:lnTo>
                    <a:pt x="4063" y="362838"/>
                  </a:lnTo>
                  <a:lnTo>
                    <a:pt x="1015" y="364489"/>
                  </a:lnTo>
                  <a:lnTo>
                    <a:pt x="0" y="368426"/>
                  </a:lnTo>
                  <a:lnTo>
                    <a:pt x="51434" y="457200"/>
                  </a:lnTo>
                  <a:lnTo>
                    <a:pt x="58844" y="444626"/>
                  </a:lnTo>
                  <a:lnTo>
                    <a:pt x="45084" y="444626"/>
                  </a:lnTo>
                  <a:lnTo>
                    <a:pt x="45172" y="420992"/>
                  </a:lnTo>
                  <a:lnTo>
                    <a:pt x="11049" y="362076"/>
                  </a:lnTo>
                  <a:lnTo>
                    <a:pt x="7111" y="361061"/>
                  </a:lnTo>
                  <a:close/>
                </a:path>
                <a:path w="103504" h="457200">
                  <a:moveTo>
                    <a:pt x="45172" y="420992"/>
                  </a:moveTo>
                  <a:lnTo>
                    <a:pt x="45084" y="444626"/>
                  </a:lnTo>
                  <a:lnTo>
                    <a:pt x="57784" y="444626"/>
                  </a:lnTo>
                  <a:lnTo>
                    <a:pt x="57796" y="441451"/>
                  </a:lnTo>
                  <a:lnTo>
                    <a:pt x="45974" y="441451"/>
                  </a:lnTo>
                  <a:lnTo>
                    <a:pt x="51537" y="431981"/>
                  </a:lnTo>
                  <a:lnTo>
                    <a:pt x="45172" y="420992"/>
                  </a:lnTo>
                  <a:close/>
                </a:path>
                <a:path w="103504" h="457200">
                  <a:moveTo>
                    <a:pt x="96392" y="361314"/>
                  </a:moveTo>
                  <a:lnTo>
                    <a:pt x="92455" y="362330"/>
                  </a:lnTo>
                  <a:lnTo>
                    <a:pt x="57871" y="421199"/>
                  </a:lnTo>
                  <a:lnTo>
                    <a:pt x="57784" y="444626"/>
                  </a:lnTo>
                  <a:lnTo>
                    <a:pt x="58844" y="444626"/>
                  </a:lnTo>
                  <a:lnTo>
                    <a:pt x="101726" y="371855"/>
                  </a:lnTo>
                  <a:lnTo>
                    <a:pt x="103504" y="368808"/>
                  </a:lnTo>
                  <a:lnTo>
                    <a:pt x="102488" y="364871"/>
                  </a:lnTo>
                  <a:lnTo>
                    <a:pt x="96392" y="361314"/>
                  </a:lnTo>
                  <a:close/>
                </a:path>
                <a:path w="103504" h="457200">
                  <a:moveTo>
                    <a:pt x="51537" y="431981"/>
                  </a:moveTo>
                  <a:lnTo>
                    <a:pt x="45974" y="441451"/>
                  </a:lnTo>
                  <a:lnTo>
                    <a:pt x="57023" y="441451"/>
                  </a:lnTo>
                  <a:lnTo>
                    <a:pt x="51537" y="431981"/>
                  </a:lnTo>
                  <a:close/>
                </a:path>
                <a:path w="103504" h="457200">
                  <a:moveTo>
                    <a:pt x="57871" y="421199"/>
                  </a:moveTo>
                  <a:lnTo>
                    <a:pt x="51537" y="431981"/>
                  </a:lnTo>
                  <a:lnTo>
                    <a:pt x="57023" y="441451"/>
                  </a:lnTo>
                  <a:lnTo>
                    <a:pt x="57796" y="441451"/>
                  </a:lnTo>
                  <a:lnTo>
                    <a:pt x="57871" y="421199"/>
                  </a:lnTo>
                  <a:close/>
                </a:path>
                <a:path w="103504" h="457200">
                  <a:moveTo>
                    <a:pt x="59435" y="0"/>
                  </a:moveTo>
                  <a:lnTo>
                    <a:pt x="46735" y="0"/>
                  </a:lnTo>
                  <a:lnTo>
                    <a:pt x="45395" y="361061"/>
                  </a:lnTo>
                  <a:lnTo>
                    <a:pt x="45292" y="421199"/>
                  </a:lnTo>
                  <a:lnTo>
                    <a:pt x="51537" y="431981"/>
                  </a:lnTo>
                  <a:lnTo>
                    <a:pt x="57871" y="421199"/>
                  </a:lnTo>
                  <a:lnTo>
                    <a:pt x="59435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38800" y="3048000"/>
              <a:ext cx="2209800" cy="1905"/>
            </a:xfrm>
            <a:custGeom>
              <a:avLst/>
              <a:gdLst/>
              <a:ahLst/>
              <a:cxnLst/>
              <a:rect l="l" t="t" r="r" b="b"/>
              <a:pathLst>
                <a:path w="2209800" h="1905">
                  <a:moveTo>
                    <a:pt x="0" y="0"/>
                  </a:moveTo>
                  <a:lnTo>
                    <a:pt x="2209800" y="1650"/>
                  </a:lnTo>
                </a:path>
              </a:pathLst>
            </a:custGeom>
            <a:ln w="9144">
              <a:solidFill>
                <a:srgbClr val="3891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87365" y="3047999"/>
              <a:ext cx="2313305" cy="457200"/>
            </a:xfrm>
            <a:custGeom>
              <a:avLst/>
              <a:gdLst/>
              <a:ahLst/>
              <a:cxnLst/>
              <a:rect l="l" t="t" r="r" b="b"/>
              <a:pathLst>
                <a:path w="2313304" h="457200">
                  <a:moveTo>
                    <a:pt x="103505" y="368808"/>
                  </a:moveTo>
                  <a:lnTo>
                    <a:pt x="102489" y="364871"/>
                  </a:lnTo>
                  <a:lnTo>
                    <a:pt x="96393" y="361315"/>
                  </a:lnTo>
                  <a:lnTo>
                    <a:pt x="92456" y="362331"/>
                  </a:lnTo>
                  <a:lnTo>
                    <a:pt x="57861" y="421208"/>
                  </a:lnTo>
                  <a:lnTo>
                    <a:pt x="59436" y="0"/>
                  </a:lnTo>
                  <a:lnTo>
                    <a:pt x="46736" y="0"/>
                  </a:lnTo>
                  <a:lnTo>
                    <a:pt x="45389" y="361061"/>
                  </a:lnTo>
                  <a:lnTo>
                    <a:pt x="45288" y="421208"/>
                  </a:lnTo>
                  <a:lnTo>
                    <a:pt x="51536" y="431990"/>
                  </a:lnTo>
                  <a:lnTo>
                    <a:pt x="45161" y="421005"/>
                  </a:lnTo>
                  <a:lnTo>
                    <a:pt x="11049" y="362077"/>
                  </a:lnTo>
                  <a:lnTo>
                    <a:pt x="7112" y="361061"/>
                  </a:lnTo>
                  <a:lnTo>
                    <a:pt x="4064" y="362839"/>
                  </a:lnTo>
                  <a:lnTo>
                    <a:pt x="1016" y="364490"/>
                  </a:lnTo>
                  <a:lnTo>
                    <a:pt x="0" y="368427"/>
                  </a:lnTo>
                  <a:lnTo>
                    <a:pt x="51435" y="457200"/>
                  </a:lnTo>
                  <a:lnTo>
                    <a:pt x="58839" y="444627"/>
                  </a:lnTo>
                  <a:lnTo>
                    <a:pt x="101727" y="371856"/>
                  </a:lnTo>
                  <a:lnTo>
                    <a:pt x="103505" y="368808"/>
                  </a:lnTo>
                  <a:close/>
                </a:path>
                <a:path w="2313304" h="457200">
                  <a:moveTo>
                    <a:pt x="2313305" y="368808"/>
                  </a:moveTo>
                  <a:lnTo>
                    <a:pt x="2312289" y="364871"/>
                  </a:lnTo>
                  <a:lnTo>
                    <a:pt x="2306193" y="361315"/>
                  </a:lnTo>
                  <a:lnTo>
                    <a:pt x="2302256" y="362331"/>
                  </a:lnTo>
                  <a:lnTo>
                    <a:pt x="2267661" y="421208"/>
                  </a:lnTo>
                  <a:lnTo>
                    <a:pt x="2269236" y="0"/>
                  </a:lnTo>
                  <a:lnTo>
                    <a:pt x="2256536" y="0"/>
                  </a:lnTo>
                  <a:lnTo>
                    <a:pt x="2255189" y="361061"/>
                  </a:lnTo>
                  <a:lnTo>
                    <a:pt x="2255088" y="421208"/>
                  </a:lnTo>
                  <a:lnTo>
                    <a:pt x="2261336" y="431990"/>
                  </a:lnTo>
                  <a:lnTo>
                    <a:pt x="2254961" y="421005"/>
                  </a:lnTo>
                  <a:lnTo>
                    <a:pt x="2220849" y="362077"/>
                  </a:lnTo>
                  <a:lnTo>
                    <a:pt x="2216912" y="361061"/>
                  </a:lnTo>
                  <a:lnTo>
                    <a:pt x="2213864" y="362839"/>
                  </a:lnTo>
                  <a:lnTo>
                    <a:pt x="2210816" y="364490"/>
                  </a:lnTo>
                  <a:lnTo>
                    <a:pt x="2209800" y="368427"/>
                  </a:lnTo>
                  <a:lnTo>
                    <a:pt x="2261235" y="457200"/>
                  </a:lnTo>
                  <a:lnTo>
                    <a:pt x="2268639" y="444627"/>
                  </a:lnTo>
                  <a:lnTo>
                    <a:pt x="2311527" y="371856"/>
                  </a:lnTo>
                  <a:lnTo>
                    <a:pt x="2313305" y="368808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320164" y="2590800"/>
            <a:ext cx="3456304" cy="914400"/>
            <a:chOff x="1320164" y="2590800"/>
            <a:chExt cx="3456304" cy="914400"/>
          </a:xfrm>
        </p:grpSpPr>
        <p:sp>
          <p:nvSpPr>
            <p:cNvPr id="16" name="object 16"/>
            <p:cNvSpPr/>
            <p:nvPr/>
          </p:nvSpPr>
          <p:spPr>
            <a:xfrm>
              <a:off x="1320165" y="2590799"/>
              <a:ext cx="2008505" cy="914400"/>
            </a:xfrm>
            <a:custGeom>
              <a:avLst/>
              <a:gdLst/>
              <a:ahLst/>
              <a:cxnLst/>
              <a:rect l="l" t="t" r="r" b="b"/>
              <a:pathLst>
                <a:path w="2008504" h="914400">
                  <a:moveTo>
                    <a:pt x="103505" y="826008"/>
                  </a:moveTo>
                  <a:lnTo>
                    <a:pt x="102489" y="822071"/>
                  </a:lnTo>
                  <a:lnTo>
                    <a:pt x="96393" y="818515"/>
                  </a:lnTo>
                  <a:lnTo>
                    <a:pt x="92456" y="819531"/>
                  </a:lnTo>
                  <a:lnTo>
                    <a:pt x="57861" y="878408"/>
                  </a:lnTo>
                  <a:lnTo>
                    <a:pt x="59436" y="457200"/>
                  </a:lnTo>
                  <a:lnTo>
                    <a:pt x="46736" y="457200"/>
                  </a:lnTo>
                  <a:lnTo>
                    <a:pt x="45389" y="818261"/>
                  </a:lnTo>
                  <a:lnTo>
                    <a:pt x="45288" y="878408"/>
                  </a:lnTo>
                  <a:lnTo>
                    <a:pt x="51536" y="889190"/>
                  </a:lnTo>
                  <a:lnTo>
                    <a:pt x="45161" y="878205"/>
                  </a:lnTo>
                  <a:lnTo>
                    <a:pt x="11049" y="819277"/>
                  </a:lnTo>
                  <a:lnTo>
                    <a:pt x="7112" y="818261"/>
                  </a:lnTo>
                  <a:lnTo>
                    <a:pt x="4064" y="820039"/>
                  </a:lnTo>
                  <a:lnTo>
                    <a:pt x="1016" y="821690"/>
                  </a:lnTo>
                  <a:lnTo>
                    <a:pt x="0" y="825627"/>
                  </a:lnTo>
                  <a:lnTo>
                    <a:pt x="51435" y="914400"/>
                  </a:lnTo>
                  <a:lnTo>
                    <a:pt x="58839" y="901827"/>
                  </a:lnTo>
                  <a:lnTo>
                    <a:pt x="101727" y="829056"/>
                  </a:lnTo>
                  <a:lnTo>
                    <a:pt x="103505" y="826008"/>
                  </a:lnTo>
                  <a:close/>
                </a:path>
                <a:path w="2008504" h="914400">
                  <a:moveTo>
                    <a:pt x="1246505" y="826008"/>
                  </a:moveTo>
                  <a:lnTo>
                    <a:pt x="1245489" y="822071"/>
                  </a:lnTo>
                  <a:lnTo>
                    <a:pt x="1239393" y="818515"/>
                  </a:lnTo>
                  <a:lnTo>
                    <a:pt x="1235456" y="819531"/>
                  </a:lnTo>
                  <a:lnTo>
                    <a:pt x="1200861" y="878408"/>
                  </a:lnTo>
                  <a:lnTo>
                    <a:pt x="1202436" y="457200"/>
                  </a:lnTo>
                  <a:lnTo>
                    <a:pt x="1189736" y="457200"/>
                  </a:lnTo>
                  <a:lnTo>
                    <a:pt x="1188389" y="818261"/>
                  </a:lnTo>
                  <a:lnTo>
                    <a:pt x="1188288" y="878408"/>
                  </a:lnTo>
                  <a:lnTo>
                    <a:pt x="1194536" y="889190"/>
                  </a:lnTo>
                  <a:lnTo>
                    <a:pt x="1188161" y="878205"/>
                  </a:lnTo>
                  <a:lnTo>
                    <a:pt x="1154049" y="819277"/>
                  </a:lnTo>
                  <a:lnTo>
                    <a:pt x="1150112" y="818261"/>
                  </a:lnTo>
                  <a:lnTo>
                    <a:pt x="1147064" y="820039"/>
                  </a:lnTo>
                  <a:lnTo>
                    <a:pt x="1144016" y="821690"/>
                  </a:lnTo>
                  <a:lnTo>
                    <a:pt x="1143000" y="825627"/>
                  </a:lnTo>
                  <a:lnTo>
                    <a:pt x="1194435" y="914400"/>
                  </a:lnTo>
                  <a:lnTo>
                    <a:pt x="1201839" y="901827"/>
                  </a:lnTo>
                  <a:lnTo>
                    <a:pt x="1244727" y="829056"/>
                  </a:lnTo>
                  <a:lnTo>
                    <a:pt x="1246505" y="826008"/>
                  </a:lnTo>
                  <a:close/>
                </a:path>
                <a:path w="2008504" h="914400">
                  <a:moveTo>
                    <a:pt x="2008505" y="368808"/>
                  </a:moveTo>
                  <a:lnTo>
                    <a:pt x="2007476" y="364871"/>
                  </a:lnTo>
                  <a:lnTo>
                    <a:pt x="2001393" y="361315"/>
                  </a:lnTo>
                  <a:lnTo>
                    <a:pt x="1997456" y="362331"/>
                  </a:lnTo>
                  <a:lnTo>
                    <a:pt x="1962861" y="421208"/>
                  </a:lnTo>
                  <a:lnTo>
                    <a:pt x="1964436" y="0"/>
                  </a:lnTo>
                  <a:lnTo>
                    <a:pt x="1951736" y="0"/>
                  </a:lnTo>
                  <a:lnTo>
                    <a:pt x="1950389" y="361061"/>
                  </a:lnTo>
                  <a:lnTo>
                    <a:pt x="1950288" y="421208"/>
                  </a:lnTo>
                  <a:lnTo>
                    <a:pt x="1956536" y="431990"/>
                  </a:lnTo>
                  <a:lnTo>
                    <a:pt x="1950161" y="421005"/>
                  </a:lnTo>
                  <a:lnTo>
                    <a:pt x="1916049" y="362077"/>
                  </a:lnTo>
                  <a:lnTo>
                    <a:pt x="1912112" y="361061"/>
                  </a:lnTo>
                  <a:lnTo>
                    <a:pt x="1909064" y="362839"/>
                  </a:lnTo>
                  <a:lnTo>
                    <a:pt x="1906016" y="364490"/>
                  </a:lnTo>
                  <a:lnTo>
                    <a:pt x="1905000" y="368427"/>
                  </a:lnTo>
                  <a:lnTo>
                    <a:pt x="1956435" y="457200"/>
                  </a:lnTo>
                  <a:lnTo>
                    <a:pt x="1963839" y="444627"/>
                  </a:lnTo>
                  <a:lnTo>
                    <a:pt x="2006714" y="371856"/>
                  </a:lnTo>
                  <a:lnTo>
                    <a:pt x="2008505" y="368808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71599" y="3048000"/>
              <a:ext cx="3352800" cy="1905"/>
            </a:xfrm>
            <a:custGeom>
              <a:avLst/>
              <a:gdLst/>
              <a:ahLst/>
              <a:cxnLst/>
              <a:rect l="l" t="t" r="r" b="b"/>
              <a:pathLst>
                <a:path w="3352800" h="1905">
                  <a:moveTo>
                    <a:pt x="0" y="0"/>
                  </a:moveTo>
                  <a:lnTo>
                    <a:pt x="3352800" y="1650"/>
                  </a:lnTo>
                </a:path>
              </a:pathLst>
            </a:custGeom>
            <a:ln w="9143">
              <a:solidFill>
                <a:srgbClr val="3891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06165" y="3047999"/>
              <a:ext cx="1170305" cy="457200"/>
            </a:xfrm>
            <a:custGeom>
              <a:avLst/>
              <a:gdLst/>
              <a:ahLst/>
              <a:cxnLst/>
              <a:rect l="l" t="t" r="r" b="b"/>
              <a:pathLst>
                <a:path w="1170304" h="457200">
                  <a:moveTo>
                    <a:pt x="103505" y="368808"/>
                  </a:moveTo>
                  <a:lnTo>
                    <a:pt x="102489" y="364871"/>
                  </a:lnTo>
                  <a:lnTo>
                    <a:pt x="96393" y="361315"/>
                  </a:lnTo>
                  <a:lnTo>
                    <a:pt x="92456" y="362331"/>
                  </a:lnTo>
                  <a:lnTo>
                    <a:pt x="57861" y="421208"/>
                  </a:lnTo>
                  <a:lnTo>
                    <a:pt x="59436" y="0"/>
                  </a:lnTo>
                  <a:lnTo>
                    <a:pt x="46736" y="0"/>
                  </a:lnTo>
                  <a:lnTo>
                    <a:pt x="45389" y="361061"/>
                  </a:lnTo>
                  <a:lnTo>
                    <a:pt x="45288" y="421208"/>
                  </a:lnTo>
                  <a:lnTo>
                    <a:pt x="51536" y="431990"/>
                  </a:lnTo>
                  <a:lnTo>
                    <a:pt x="45161" y="421005"/>
                  </a:lnTo>
                  <a:lnTo>
                    <a:pt x="11049" y="362077"/>
                  </a:lnTo>
                  <a:lnTo>
                    <a:pt x="7112" y="361061"/>
                  </a:lnTo>
                  <a:lnTo>
                    <a:pt x="4064" y="362839"/>
                  </a:lnTo>
                  <a:lnTo>
                    <a:pt x="1016" y="364490"/>
                  </a:lnTo>
                  <a:lnTo>
                    <a:pt x="0" y="368427"/>
                  </a:lnTo>
                  <a:lnTo>
                    <a:pt x="51435" y="457200"/>
                  </a:lnTo>
                  <a:lnTo>
                    <a:pt x="58839" y="444627"/>
                  </a:lnTo>
                  <a:lnTo>
                    <a:pt x="101727" y="371856"/>
                  </a:lnTo>
                  <a:lnTo>
                    <a:pt x="103505" y="368808"/>
                  </a:lnTo>
                  <a:close/>
                </a:path>
                <a:path w="1170304" h="457200">
                  <a:moveTo>
                    <a:pt x="1170305" y="368808"/>
                  </a:moveTo>
                  <a:lnTo>
                    <a:pt x="1169289" y="364871"/>
                  </a:lnTo>
                  <a:lnTo>
                    <a:pt x="1163193" y="361315"/>
                  </a:lnTo>
                  <a:lnTo>
                    <a:pt x="1159256" y="362331"/>
                  </a:lnTo>
                  <a:lnTo>
                    <a:pt x="1124661" y="421208"/>
                  </a:lnTo>
                  <a:lnTo>
                    <a:pt x="1126236" y="0"/>
                  </a:lnTo>
                  <a:lnTo>
                    <a:pt x="1113536" y="0"/>
                  </a:lnTo>
                  <a:lnTo>
                    <a:pt x="1112189" y="361061"/>
                  </a:lnTo>
                  <a:lnTo>
                    <a:pt x="1112088" y="421208"/>
                  </a:lnTo>
                  <a:lnTo>
                    <a:pt x="1118336" y="431990"/>
                  </a:lnTo>
                  <a:lnTo>
                    <a:pt x="1111961" y="421005"/>
                  </a:lnTo>
                  <a:lnTo>
                    <a:pt x="1077849" y="362077"/>
                  </a:lnTo>
                  <a:lnTo>
                    <a:pt x="1073912" y="361061"/>
                  </a:lnTo>
                  <a:lnTo>
                    <a:pt x="1070864" y="362839"/>
                  </a:lnTo>
                  <a:lnTo>
                    <a:pt x="1067816" y="364490"/>
                  </a:lnTo>
                  <a:lnTo>
                    <a:pt x="1066800" y="368427"/>
                  </a:lnTo>
                  <a:lnTo>
                    <a:pt x="1118235" y="457200"/>
                  </a:lnTo>
                  <a:lnTo>
                    <a:pt x="1125639" y="444627"/>
                  </a:lnTo>
                  <a:lnTo>
                    <a:pt x="1168527" y="371856"/>
                  </a:lnTo>
                  <a:lnTo>
                    <a:pt x="1170305" y="368808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069644" y="3532454"/>
            <a:ext cx="7359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Int</a:t>
            </a:r>
            <a:r>
              <a:rPr sz="1800" spc="-10" dirty="0">
                <a:latin typeface="Arial"/>
                <a:cs typeface="Arial"/>
              </a:rPr>
              <a:t>ege</a:t>
            </a:r>
            <a:r>
              <a:rPr sz="1800" dirty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88794" y="3532454"/>
            <a:ext cx="4933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Real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51175" y="3532454"/>
            <a:ext cx="10274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5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70375" y="3532454"/>
            <a:ext cx="86169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Boolean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37428" y="3456254"/>
            <a:ext cx="12058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Linear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Structures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37629" y="3456254"/>
            <a:ext cx="16122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Non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-Linear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Data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Structures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558028" y="4110228"/>
            <a:ext cx="386080" cy="1457325"/>
            <a:chOff x="5558028" y="4110228"/>
            <a:chExt cx="386080" cy="1457325"/>
          </a:xfrm>
        </p:grpSpPr>
        <p:sp>
          <p:nvSpPr>
            <p:cNvPr id="26" name="object 26"/>
            <p:cNvSpPr/>
            <p:nvPr/>
          </p:nvSpPr>
          <p:spPr>
            <a:xfrm>
              <a:off x="5562600" y="4114800"/>
              <a:ext cx="1905" cy="1447800"/>
            </a:xfrm>
            <a:custGeom>
              <a:avLst/>
              <a:gdLst/>
              <a:ahLst/>
              <a:cxnLst/>
              <a:rect l="l" t="t" r="r" b="b"/>
              <a:pathLst>
                <a:path w="1904" h="1447800">
                  <a:moveTo>
                    <a:pt x="1650" y="0"/>
                  </a:moveTo>
                  <a:lnTo>
                    <a:pt x="0" y="1447800"/>
                  </a:lnTo>
                </a:path>
              </a:pathLst>
            </a:custGeom>
            <a:ln w="9143">
              <a:solidFill>
                <a:srgbClr val="3891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562600" y="4140454"/>
              <a:ext cx="381000" cy="1398905"/>
            </a:xfrm>
            <a:custGeom>
              <a:avLst/>
              <a:gdLst/>
              <a:ahLst/>
              <a:cxnLst/>
              <a:rect l="l" t="t" r="r" b="b"/>
              <a:pathLst>
                <a:path w="381000" h="1398904">
                  <a:moveTo>
                    <a:pt x="381000" y="1347470"/>
                  </a:moveTo>
                  <a:lnTo>
                    <a:pt x="295656" y="1297305"/>
                  </a:lnTo>
                  <a:lnTo>
                    <a:pt x="292608" y="1295400"/>
                  </a:lnTo>
                  <a:lnTo>
                    <a:pt x="288671" y="1296416"/>
                  </a:lnTo>
                  <a:lnTo>
                    <a:pt x="285115" y="1302512"/>
                  </a:lnTo>
                  <a:lnTo>
                    <a:pt x="286131" y="1306449"/>
                  </a:lnTo>
                  <a:lnTo>
                    <a:pt x="344970" y="1341031"/>
                  </a:lnTo>
                  <a:lnTo>
                    <a:pt x="0" y="1339596"/>
                  </a:lnTo>
                  <a:lnTo>
                    <a:pt x="0" y="1352296"/>
                  </a:lnTo>
                  <a:lnTo>
                    <a:pt x="344957" y="1353731"/>
                  </a:lnTo>
                  <a:lnTo>
                    <a:pt x="285877" y="1387856"/>
                  </a:lnTo>
                  <a:lnTo>
                    <a:pt x="284734" y="1391793"/>
                  </a:lnTo>
                  <a:lnTo>
                    <a:pt x="288290" y="1397889"/>
                  </a:lnTo>
                  <a:lnTo>
                    <a:pt x="292227" y="1398905"/>
                  </a:lnTo>
                  <a:lnTo>
                    <a:pt x="370039" y="1353820"/>
                  </a:lnTo>
                  <a:lnTo>
                    <a:pt x="381000" y="1347470"/>
                  </a:lnTo>
                  <a:close/>
                </a:path>
                <a:path w="381000" h="1398904">
                  <a:moveTo>
                    <a:pt x="381000" y="890270"/>
                  </a:moveTo>
                  <a:lnTo>
                    <a:pt x="295656" y="840105"/>
                  </a:lnTo>
                  <a:lnTo>
                    <a:pt x="292608" y="838200"/>
                  </a:lnTo>
                  <a:lnTo>
                    <a:pt x="288671" y="839216"/>
                  </a:lnTo>
                  <a:lnTo>
                    <a:pt x="285115" y="845312"/>
                  </a:lnTo>
                  <a:lnTo>
                    <a:pt x="286131" y="849249"/>
                  </a:lnTo>
                  <a:lnTo>
                    <a:pt x="344970" y="883831"/>
                  </a:lnTo>
                  <a:lnTo>
                    <a:pt x="0" y="882396"/>
                  </a:lnTo>
                  <a:lnTo>
                    <a:pt x="0" y="895096"/>
                  </a:lnTo>
                  <a:lnTo>
                    <a:pt x="344957" y="896531"/>
                  </a:lnTo>
                  <a:lnTo>
                    <a:pt x="285877" y="930656"/>
                  </a:lnTo>
                  <a:lnTo>
                    <a:pt x="284734" y="934593"/>
                  </a:lnTo>
                  <a:lnTo>
                    <a:pt x="288290" y="940689"/>
                  </a:lnTo>
                  <a:lnTo>
                    <a:pt x="292227" y="941705"/>
                  </a:lnTo>
                  <a:lnTo>
                    <a:pt x="370039" y="896620"/>
                  </a:lnTo>
                  <a:lnTo>
                    <a:pt x="381000" y="890270"/>
                  </a:lnTo>
                  <a:close/>
                </a:path>
                <a:path w="381000" h="1398904">
                  <a:moveTo>
                    <a:pt x="381000" y="433070"/>
                  </a:moveTo>
                  <a:lnTo>
                    <a:pt x="295656" y="382905"/>
                  </a:lnTo>
                  <a:lnTo>
                    <a:pt x="292608" y="381000"/>
                  </a:lnTo>
                  <a:lnTo>
                    <a:pt x="288671" y="382016"/>
                  </a:lnTo>
                  <a:lnTo>
                    <a:pt x="285115" y="388112"/>
                  </a:lnTo>
                  <a:lnTo>
                    <a:pt x="286131" y="392049"/>
                  </a:lnTo>
                  <a:lnTo>
                    <a:pt x="344970" y="426631"/>
                  </a:lnTo>
                  <a:lnTo>
                    <a:pt x="0" y="425196"/>
                  </a:lnTo>
                  <a:lnTo>
                    <a:pt x="0" y="437896"/>
                  </a:lnTo>
                  <a:lnTo>
                    <a:pt x="344957" y="439331"/>
                  </a:lnTo>
                  <a:lnTo>
                    <a:pt x="285877" y="473456"/>
                  </a:lnTo>
                  <a:lnTo>
                    <a:pt x="284734" y="477393"/>
                  </a:lnTo>
                  <a:lnTo>
                    <a:pt x="288290" y="483489"/>
                  </a:lnTo>
                  <a:lnTo>
                    <a:pt x="292227" y="484505"/>
                  </a:lnTo>
                  <a:lnTo>
                    <a:pt x="370039" y="439420"/>
                  </a:lnTo>
                  <a:lnTo>
                    <a:pt x="381000" y="433070"/>
                  </a:lnTo>
                  <a:close/>
                </a:path>
                <a:path w="381000" h="1398904">
                  <a:moveTo>
                    <a:pt x="381000" y="52070"/>
                  </a:moveTo>
                  <a:lnTo>
                    <a:pt x="295656" y="1905"/>
                  </a:lnTo>
                  <a:lnTo>
                    <a:pt x="292608" y="0"/>
                  </a:lnTo>
                  <a:lnTo>
                    <a:pt x="288671" y="1016"/>
                  </a:lnTo>
                  <a:lnTo>
                    <a:pt x="285115" y="7112"/>
                  </a:lnTo>
                  <a:lnTo>
                    <a:pt x="286131" y="11049"/>
                  </a:lnTo>
                  <a:lnTo>
                    <a:pt x="344970" y="45631"/>
                  </a:lnTo>
                  <a:lnTo>
                    <a:pt x="0" y="44196"/>
                  </a:lnTo>
                  <a:lnTo>
                    <a:pt x="0" y="56896"/>
                  </a:lnTo>
                  <a:lnTo>
                    <a:pt x="344957" y="58331"/>
                  </a:lnTo>
                  <a:lnTo>
                    <a:pt x="285877" y="92456"/>
                  </a:lnTo>
                  <a:lnTo>
                    <a:pt x="284734" y="96393"/>
                  </a:lnTo>
                  <a:lnTo>
                    <a:pt x="288290" y="102489"/>
                  </a:lnTo>
                  <a:lnTo>
                    <a:pt x="292227" y="103505"/>
                  </a:lnTo>
                  <a:lnTo>
                    <a:pt x="370039" y="58420"/>
                  </a:lnTo>
                  <a:lnTo>
                    <a:pt x="381000" y="5207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7386828" y="4034028"/>
            <a:ext cx="386080" cy="819785"/>
            <a:chOff x="7386828" y="4034028"/>
            <a:chExt cx="386080" cy="819785"/>
          </a:xfrm>
        </p:grpSpPr>
        <p:sp>
          <p:nvSpPr>
            <p:cNvPr id="29" name="object 29"/>
            <p:cNvSpPr/>
            <p:nvPr/>
          </p:nvSpPr>
          <p:spPr>
            <a:xfrm>
              <a:off x="7391400" y="4038600"/>
              <a:ext cx="1905" cy="762000"/>
            </a:xfrm>
            <a:custGeom>
              <a:avLst/>
              <a:gdLst/>
              <a:ahLst/>
              <a:cxnLst/>
              <a:rect l="l" t="t" r="r" b="b"/>
              <a:pathLst>
                <a:path w="1904" h="762000">
                  <a:moveTo>
                    <a:pt x="1650" y="0"/>
                  </a:moveTo>
                  <a:lnTo>
                    <a:pt x="0" y="762000"/>
                  </a:lnTo>
                </a:path>
              </a:pathLst>
            </a:custGeom>
            <a:ln w="9143">
              <a:solidFill>
                <a:srgbClr val="3891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391400" y="4140454"/>
              <a:ext cx="381000" cy="713105"/>
            </a:xfrm>
            <a:custGeom>
              <a:avLst/>
              <a:gdLst/>
              <a:ahLst/>
              <a:cxnLst/>
              <a:rect l="l" t="t" r="r" b="b"/>
              <a:pathLst>
                <a:path w="381000" h="713104">
                  <a:moveTo>
                    <a:pt x="381000" y="661670"/>
                  </a:moveTo>
                  <a:lnTo>
                    <a:pt x="295656" y="611505"/>
                  </a:lnTo>
                  <a:lnTo>
                    <a:pt x="292608" y="609600"/>
                  </a:lnTo>
                  <a:lnTo>
                    <a:pt x="288671" y="610616"/>
                  </a:lnTo>
                  <a:lnTo>
                    <a:pt x="285115" y="616712"/>
                  </a:lnTo>
                  <a:lnTo>
                    <a:pt x="286131" y="620649"/>
                  </a:lnTo>
                  <a:lnTo>
                    <a:pt x="344970" y="655231"/>
                  </a:lnTo>
                  <a:lnTo>
                    <a:pt x="0" y="653796"/>
                  </a:lnTo>
                  <a:lnTo>
                    <a:pt x="0" y="666496"/>
                  </a:lnTo>
                  <a:lnTo>
                    <a:pt x="344957" y="667931"/>
                  </a:lnTo>
                  <a:lnTo>
                    <a:pt x="285877" y="702056"/>
                  </a:lnTo>
                  <a:lnTo>
                    <a:pt x="284734" y="705993"/>
                  </a:lnTo>
                  <a:lnTo>
                    <a:pt x="288290" y="712089"/>
                  </a:lnTo>
                  <a:lnTo>
                    <a:pt x="292227" y="713105"/>
                  </a:lnTo>
                  <a:lnTo>
                    <a:pt x="370039" y="668020"/>
                  </a:lnTo>
                  <a:lnTo>
                    <a:pt x="381000" y="661670"/>
                  </a:lnTo>
                  <a:close/>
                </a:path>
                <a:path w="381000" h="713104">
                  <a:moveTo>
                    <a:pt x="381000" y="52070"/>
                  </a:moveTo>
                  <a:lnTo>
                    <a:pt x="295656" y="1905"/>
                  </a:lnTo>
                  <a:lnTo>
                    <a:pt x="292608" y="0"/>
                  </a:lnTo>
                  <a:lnTo>
                    <a:pt x="288671" y="1016"/>
                  </a:lnTo>
                  <a:lnTo>
                    <a:pt x="285115" y="7112"/>
                  </a:lnTo>
                  <a:lnTo>
                    <a:pt x="286131" y="11049"/>
                  </a:lnTo>
                  <a:lnTo>
                    <a:pt x="344970" y="45631"/>
                  </a:lnTo>
                  <a:lnTo>
                    <a:pt x="0" y="44196"/>
                  </a:lnTo>
                  <a:lnTo>
                    <a:pt x="0" y="56896"/>
                  </a:lnTo>
                  <a:lnTo>
                    <a:pt x="344957" y="58331"/>
                  </a:lnTo>
                  <a:lnTo>
                    <a:pt x="285877" y="92456"/>
                  </a:lnTo>
                  <a:lnTo>
                    <a:pt x="284734" y="96393"/>
                  </a:lnTo>
                  <a:lnTo>
                    <a:pt x="288290" y="102489"/>
                  </a:lnTo>
                  <a:lnTo>
                    <a:pt x="292227" y="103505"/>
                  </a:lnTo>
                  <a:lnTo>
                    <a:pt x="370039" y="58420"/>
                  </a:lnTo>
                  <a:lnTo>
                    <a:pt x="381000" y="5207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074028" y="3959733"/>
            <a:ext cx="875030" cy="162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157480">
              <a:lnSpc>
                <a:spcPct val="1389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Arrays  </a:t>
            </a:r>
            <a:r>
              <a:rPr sz="1800" spc="-5" dirty="0">
                <a:latin typeface="Arial"/>
                <a:cs typeface="Arial"/>
              </a:rPr>
              <a:t>Stack  </a:t>
            </a:r>
            <a:r>
              <a:rPr sz="2700" spc="-1357" baseline="26234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nk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ts val="1800"/>
              </a:lnSpc>
            </a:pPr>
            <a:r>
              <a:rPr sz="1800" spc="-5" dirty="0">
                <a:latin typeface="Arial"/>
                <a:cs typeface="Arial"/>
              </a:rPr>
              <a:t>List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ts val="1800"/>
              </a:lnSpc>
            </a:pPr>
            <a:r>
              <a:rPr sz="1800" spc="-5" dirty="0">
                <a:latin typeface="Arial"/>
                <a:cs typeface="Arial"/>
              </a:rPr>
              <a:t>Queues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7852409" y="4142613"/>
            <a:ext cx="601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re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28609" y="4676013"/>
            <a:ext cx="774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Gra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hs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6339" y="172212"/>
            <a:ext cx="5186172" cy="1107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06070"/>
            <a:ext cx="454850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0" spc="-5" dirty="0">
                <a:latin typeface="Times New Roman"/>
                <a:cs typeface="Times New Roman"/>
              </a:rPr>
              <a:t>Classification</a:t>
            </a:r>
            <a:r>
              <a:rPr sz="3900" b="0" spc="-60" dirty="0">
                <a:latin typeface="Times New Roman"/>
                <a:cs typeface="Times New Roman"/>
              </a:rPr>
              <a:t> </a:t>
            </a:r>
            <a:r>
              <a:rPr sz="3900" b="0" dirty="0">
                <a:latin typeface="Times New Roman"/>
                <a:cs typeface="Times New Roman"/>
              </a:rPr>
              <a:t>(contd..)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96897" y="1165986"/>
            <a:ext cx="7165975" cy="40646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data structure can be broadly classified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into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Times New Roman"/>
                <a:cs typeface="Times New Roman"/>
              </a:rPr>
              <a:t>Primitive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Times New Roman"/>
                <a:cs typeface="Times New Roman"/>
              </a:rPr>
              <a:t>Non-primitive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</a:t>
            </a:r>
            <a:endParaRPr sz="2400">
              <a:latin typeface="Times New Roman"/>
              <a:cs typeface="Times New Roman"/>
            </a:endParaRPr>
          </a:p>
          <a:p>
            <a:pPr marL="295910" marR="26034" indent="-283845">
              <a:lnSpc>
                <a:spcPct val="100000"/>
              </a:lnSpc>
              <a:spcBef>
                <a:spcPts val="600"/>
              </a:spcBef>
            </a:pPr>
            <a:r>
              <a:rPr sz="2400" b="1" dirty="0">
                <a:latin typeface="Times New Roman"/>
                <a:cs typeface="Times New Roman"/>
              </a:rPr>
              <a:t>Primitive data </a:t>
            </a:r>
            <a:r>
              <a:rPr sz="2400" b="1" spc="-5" dirty="0">
                <a:latin typeface="Times New Roman"/>
                <a:cs typeface="Times New Roman"/>
              </a:rPr>
              <a:t>structure </a:t>
            </a:r>
            <a:r>
              <a:rPr sz="2400" dirty="0">
                <a:latin typeface="Times New Roman"/>
                <a:cs typeface="Times New Roman"/>
              </a:rPr>
              <a:t>:-The data structures, that are  directly operated upon by </a:t>
            </a:r>
            <a:r>
              <a:rPr sz="2400" spc="-5" dirty="0">
                <a:latin typeface="Times New Roman"/>
                <a:cs typeface="Times New Roman"/>
              </a:rPr>
              <a:t>machine </a:t>
            </a:r>
            <a:r>
              <a:rPr sz="2400" dirty="0">
                <a:latin typeface="Times New Roman"/>
                <a:cs typeface="Times New Roman"/>
              </a:rPr>
              <a:t>level instructions</a:t>
            </a:r>
            <a:r>
              <a:rPr sz="2400" spc="-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i.e.  the </a:t>
            </a:r>
            <a:r>
              <a:rPr sz="2400" spc="-5" dirty="0">
                <a:latin typeface="Times New Roman"/>
                <a:cs typeface="Times New Roman"/>
              </a:rPr>
              <a:t>fundamental </a:t>
            </a:r>
            <a:r>
              <a:rPr sz="2400" dirty="0">
                <a:latin typeface="Times New Roman"/>
                <a:cs typeface="Times New Roman"/>
              </a:rPr>
              <a:t>data types such as int, </a:t>
            </a:r>
            <a:r>
              <a:rPr sz="2400" spc="-5" dirty="0">
                <a:latin typeface="Times New Roman"/>
                <a:cs typeface="Times New Roman"/>
              </a:rPr>
              <a:t>float </a:t>
            </a:r>
            <a:r>
              <a:rPr sz="2400" dirty="0">
                <a:latin typeface="Times New Roman"/>
                <a:cs typeface="Times New Roman"/>
              </a:rPr>
              <a:t>in case </a:t>
            </a:r>
            <a:r>
              <a:rPr sz="2400" spc="-5" dirty="0">
                <a:latin typeface="Times New Roman"/>
                <a:cs typeface="Times New Roman"/>
              </a:rPr>
              <a:t>of  </a:t>
            </a:r>
            <a:r>
              <a:rPr sz="2400" dirty="0">
                <a:latin typeface="Times New Roman"/>
                <a:cs typeface="Times New Roman"/>
              </a:rPr>
              <a:t>‘c’ are known as </a:t>
            </a:r>
            <a:r>
              <a:rPr sz="2400" spc="-5" dirty="0">
                <a:latin typeface="Times New Roman"/>
                <a:cs typeface="Times New Roman"/>
              </a:rPr>
              <a:t>primitive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structures.</a:t>
            </a:r>
            <a:endParaRPr sz="24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Times New Roman"/>
                <a:cs typeface="Times New Roman"/>
              </a:rPr>
              <a:t>Non- </a:t>
            </a:r>
            <a:r>
              <a:rPr sz="2400" b="1" dirty="0">
                <a:latin typeface="Times New Roman"/>
                <a:cs typeface="Times New Roman"/>
              </a:rPr>
              <a:t>Primitive data </a:t>
            </a:r>
            <a:r>
              <a:rPr sz="2400" b="1" spc="-5" dirty="0">
                <a:latin typeface="Times New Roman"/>
                <a:cs typeface="Times New Roman"/>
              </a:rPr>
              <a:t>structure </a:t>
            </a:r>
            <a:r>
              <a:rPr sz="2400" b="1" dirty="0">
                <a:latin typeface="Times New Roman"/>
                <a:cs typeface="Times New Roman"/>
              </a:rPr>
              <a:t>:-</a:t>
            </a:r>
            <a:r>
              <a:rPr sz="2400" dirty="0">
                <a:latin typeface="Times New Roman"/>
                <a:cs typeface="Times New Roman"/>
              </a:rPr>
              <a:t>These </a:t>
            </a:r>
            <a:r>
              <a:rPr sz="2400" spc="-5" dirty="0">
                <a:latin typeface="Times New Roman"/>
                <a:cs typeface="Times New Roman"/>
              </a:rPr>
              <a:t>are </a:t>
            </a:r>
            <a:r>
              <a:rPr sz="2400" spc="-10" dirty="0">
                <a:latin typeface="Times New Roman"/>
                <a:cs typeface="Times New Roman"/>
              </a:rPr>
              <a:t>more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complex  data </a:t>
            </a:r>
            <a:r>
              <a:rPr sz="2400" dirty="0">
                <a:latin typeface="Times New Roman"/>
                <a:cs typeface="Times New Roman"/>
              </a:rPr>
              <a:t>structures. </a:t>
            </a:r>
            <a:r>
              <a:rPr sz="2400" spc="-5" dirty="0">
                <a:latin typeface="Times New Roman"/>
                <a:cs typeface="Times New Roman"/>
              </a:rPr>
              <a:t>These data </a:t>
            </a:r>
            <a:r>
              <a:rPr sz="2400" dirty="0">
                <a:latin typeface="Times New Roman"/>
                <a:cs typeface="Times New Roman"/>
              </a:rPr>
              <a:t>structures are derived from  the </a:t>
            </a:r>
            <a:r>
              <a:rPr sz="2400" spc="-5" dirty="0">
                <a:latin typeface="Times New Roman"/>
                <a:cs typeface="Times New Roman"/>
              </a:rPr>
              <a:t>primitive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201168"/>
            <a:ext cx="5722620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50266"/>
            <a:ext cx="501777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Times New Roman"/>
                <a:cs typeface="Times New Roman"/>
              </a:rPr>
              <a:t>Classification</a:t>
            </a:r>
            <a:r>
              <a:rPr sz="4300" b="0" spc="25" dirty="0">
                <a:latin typeface="Times New Roman"/>
                <a:cs typeface="Times New Roman"/>
              </a:rPr>
              <a:t> </a:t>
            </a:r>
            <a:r>
              <a:rPr sz="4300" b="0" spc="-5" dirty="0">
                <a:latin typeface="Times New Roman"/>
                <a:cs typeface="Times New Roman"/>
              </a:rPr>
              <a:t>(contd..)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5794628" y="6324601"/>
            <a:ext cx="2587372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dirty="0" smtClean="0"/>
              <a:t>SACHIN KHARADE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96897" y="1165605"/>
            <a:ext cx="7051675" cy="479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Non-Primitive </a:t>
            </a:r>
            <a:r>
              <a:rPr sz="2400" dirty="0">
                <a:latin typeface="Times New Roman"/>
                <a:cs typeface="Times New Roman"/>
              </a:rPr>
              <a:t>Data Structures can be further divided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into  </a:t>
            </a:r>
            <a:r>
              <a:rPr sz="2400" spc="-5" dirty="0">
                <a:latin typeface="Times New Roman"/>
                <a:cs typeface="Times New Roman"/>
              </a:rPr>
              <a:t>two </a:t>
            </a:r>
            <a:r>
              <a:rPr sz="2400" dirty="0">
                <a:latin typeface="Times New Roman"/>
                <a:cs typeface="Times New Roman"/>
              </a:rPr>
              <a:t>categories: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Linear Data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Non-Linear Data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Structures.</a:t>
            </a:r>
            <a:endParaRPr sz="2400">
              <a:latin typeface="Times New Roman"/>
              <a:cs typeface="Times New Roman"/>
            </a:endParaRPr>
          </a:p>
          <a:p>
            <a:pPr marL="295910" marR="112395" indent="-283845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Times New Roman"/>
                <a:cs typeface="Times New Roman"/>
              </a:rPr>
              <a:t>Linear Data Structures</a:t>
            </a:r>
            <a:r>
              <a:rPr sz="2400" spc="-5" dirty="0">
                <a:latin typeface="Times New Roman"/>
                <a:cs typeface="Times New Roman"/>
              </a:rPr>
              <a:t>:-In </a:t>
            </a:r>
            <a:r>
              <a:rPr sz="2400" dirty="0">
                <a:latin typeface="Times New Roman"/>
                <a:cs typeface="Times New Roman"/>
              </a:rPr>
              <a:t>linear data structures, data  </a:t>
            </a:r>
            <a:r>
              <a:rPr sz="2400" spc="-5" dirty="0">
                <a:latin typeface="Times New Roman"/>
                <a:cs typeface="Times New Roman"/>
              </a:rPr>
              <a:t>elements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organized </a:t>
            </a:r>
            <a:r>
              <a:rPr sz="2400" dirty="0">
                <a:latin typeface="Times New Roman"/>
                <a:cs typeface="Times New Roman"/>
              </a:rPr>
              <a:t>sequentially and therefore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they</a:t>
            </a:r>
            <a:endParaRPr sz="2400">
              <a:latin typeface="Times New Roman"/>
              <a:cs typeface="Times New Roman"/>
            </a:endParaRPr>
          </a:p>
          <a:p>
            <a:pPr marL="295910" marR="133985" indent="20955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Times New Roman"/>
                <a:cs typeface="Times New Roman"/>
              </a:rPr>
              <a:t>are easy to </a:t>
            </a:r>
            <a:r>
              <a:rPr sz="2400" spc="-5" dirty="0">
                <a:latin typeface="Times New Roman"/>
                <a:cs typeface="Times New Roman"/>
              </a:rPr>
              <a:t>implement </a:t>
            </a:r>
            <a:r>
              <a:rPr sz="2400" dirty="0">
                <a:latin typeface="Times New Roman"/>
                <a:cs typeface="Times New Roman"/>
              </a:rPr>
              <a:t>in the </a:t>
            </a:r>
            <a:r>
              <a:rPr sz="2400" spc="-10" dirty="0">
                <a:latin typeface="Times New Roman"/>
                <a:cs typeface="Times New Roman"/>
              </a:rPr>
              <a:t>computer’s </a:t>
            </a:r>
            <a:r>
              <a:rPr sz="2400" spc="-30" dirty="0">
                <a:latin typeface="Times New Roman"/>
                <a:cs typeface="Times New Roman"/>
              </a:rPr>
              <a:t>memory. </a:t>
            </a:r>
            <a:r>
              <a:rPr sz="2400" dirty="0">
                <a:latin typeface="Times New Roman"/>
                <a:cs typeface="Times New Roman"/>
              </a:rPr>
              <a:t>E.g.  </a:t>
            </a:r>
            <a:r>
              <a:rPr sz="2400" spc="-5" dirty="0">
                <a:latin typeface="Times New Roman"/>
                <a:cs typeface="Times New Roman"/>
              </a:rPr>
              <a:t>Arrays.</a:t>
            </a:r>
            <a:endParaRPr sz="2400">
              <a:latin typeface="Times New Roman"/>
              <a:cs typeface="Times New Roman"/>
            </a:endParaRPr>
          </a:p>
          <a:p>
            <a:pPr marL="295910" marR="22225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Non-Linear </a:t>
            </a:r>
            <a:r>
              <a:rPr sz="2400" b="1" dirty="0">
                <a:latin typeface="Times New Roman"/>
                <a:cs typeface="Times New Roman"/>
              </a:rPr>
              <a:t>Data </a:t>
            </a:r>
            <a:r>
              <a:rPr sz="2400" b="1" spc="-5" dirty="0">
                <a:latin typeface="Times New Roman"/>
                <a:cs typeface="Times New Roman"/>
              </a:rPr>
              <a:t>Structures:-</a:t>
            </a:r>
            <a:r>
              <a:rPr sz="2400" spc="-5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nonlinear data  structures, a data </a:t>
            </a:r>
            <a:r>
              <a:rPr sz="2400" spc="-5" dirty="0">
                <a:latin typeface="Times New Roman"/>
                <a:cs typeface="Times New Roman"/>
              </a:rPr>
              <a:t>element </a:t>
            </a:r>
            <a:r>
              <a:rPr sz="2400" dirty="0">
                <a:latin typeface="Times New Roman"/>
                <a:cs typeface="Times New Roman"/>
              </a:rPr>
              <a:t>can be attached to several  other data </a:t>
            </a:r>
            <a:r>
              <a:rPr sz="2400" spc="-5" dirty="0">
                <a:latin typeface="Times New Roman"/>
                <a:cs typeface="Times New Roman"/>
              </a:rPr>
              <a:t>elements </a:t>
            </a:r>
            <a:r>
              <a:rPr sz="2400" dirty="0">
                <a:latin typeface="Times New Roman"/>
                <a:cs typeface="Times New Roman"/>
              </a:rPr>
              <a:t>to represent specific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relationships  that exist </a:t>
            </a:r>
            <a:r>
              <a:rPr sz="2400" spc="-5" dirty="0">
                <a:latin typeface="Times New Roman"/>
                <a:cs typeface="Times New Roman"/>
              </a:rPr>
              <a:t>among them. </a:t>
            </a:r>
            <a:r>
              <a:rPr sz="2400" dirty="0">
                <a:latin typeface="Times New Roman"/>
                <a:cs typeface="Times New Roman"/>
              </a:rPr>
              <a:t>E.g.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Graphs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73328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87806"/>
            <a:ext cx="502920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02510" algn="l"/>
              </a:tabLst>
            </a:pPr>
            <a:r>
              <a:rPr sz="4300" spc="-5" dirty="0"/>
              <a:t>Array</a:t>
            </a:r>
            <a:r>
              <a:rPr sz="4300" spc="10" dirty="0"/>
              <a:t> </a:t>
            </a:r>
            <a:r>
              <a:rPr sz="4300" spc="-5" dirty="0"/>
              <a:t>&amp;	Linked</a:t>
            </a:r>
            <a:r>
              <a:rPr sz="4300" spc="-70" dirty="0"/>
              <a:t> </a:t>
            </a:r>
            <a:r>
              <a:rPr sz="4300" spc="-5" dirty="0"/>
              <a:t>List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4937252" y="2159634"/>
            <a:ext cx="1200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920750" algn="l"/>
              </a:tabLst>
            </a:pPr>
            <a:r>
              <a:rPr sz="1800" b="1" dirty="0">
                <a:latin typeface="Times New Roman"/>
                <a:cs typeface="Times New Roman"/>
              </a:rPr>
              <a:t>[0]	[1]	[2]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844796" y="2506979"/>
          <a:ext cx="13716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507616" y="2461386"/>
            <a:ext cx="821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Array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853941" y="3879850"/>
            <a:ext cx="998219" cy="469900"/>
            <a:chOff x="3853941" y="3879850"/>
            <a:chExt cx="998219" cy="469900"/>
          </a:xfrm>
        </p:grpSpPr>
        <p:sp>
          <p:nvSpPr>
            <p:cNvPr id="8" name="object 8"/>
            <p:cNvSpPr/>
            <p:nvPr/>
          </p:nvSpPr>
          <p:spPr>
            <a:xfrm>
              <a:off x="3860291" y="38862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0" y="457200"/>
                  </a:moveTo>
                  <a:lnTo>
                    <a:pt x="457200" y="457200"/>
                  </a:lnTo>
                  <a:lnTo>
                    <a:pt x="4572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89653" y="4052062"/>
              <a:ext cx="762000" cy="127000"/>
            </a:xfrm>
            <a:custGeom>
              <a:avLst/>
              <a:gdLst/>
              <a:ahLst/>
              <a:cxnLst/>
              <a:rect l="l" t="t" r="r" b="b"/>
              <a:pathLst>
                <a:path w="762000" h="127000">
                  <a:moveTo>
                    <a:pt x="685800" y="0"/>
                  </a:moveTo>
                  <a:lnTo>
                    <a:pt x="685800" y="127000"/>
                  </a:lnTo>
                  <a:lnTo>
                    <a:pt x="750112" y="73406"/>
                  </a:lnTo>
                  <a:lnTo>
                    <a:pt x="698500" y="73406"/>
                  </a:lnTo>
                  <a:lnTo>
                    <a:pt x="698500" y="53593"/>
                  </a:lnTo>
                  <a:lnTo>
                    <a:pt x="750112" y="53593"/>
                  </a:lnTo>
                  <a:lnTo>
                    <a:pt x="685800" y="0"/>
                  </a:lnTo>
                  <a:close/>
                </a:path>
                <a:path w="762000" h="127000">
                  <a:moveTo>
                    <a:pt x="685800" y="53593"/>
                  </a:moveTo>
                  <a:lnTo>
                    <a:pt x="0" y="53593"/>
                  </a:lnTo>
                  <a:lnTo>
                    <a:pt x="0" y="73406"/>
                  </a:lnTo>
                  <a:lnTo>
                    <a:pt x="685800" y="73406"/>
                  </a:lnTo>
                  <a:lnTo>
                    <a:pt x="685800" y="53593"/>
                  </a:lnTo>
                  <a:close/>
                </a:path>
                <a:path w="762000" h="127000">
                  <a:moveTo>
                    <a:pt x="750112" y="53593"/>
                  </a:moveTo>
                  <a:lnTo>
                    <a:pt x="698500" y="53593"/>
                  </a:lnTo>
                  <a:lnTo>
                    <a:pt x="698500" y="73406"/>
                  </a:lnTo>
                  <a:lnTo>
                    <a:pt x="750112" y="73406"/>
                  </a:lnTo>
                  <a:lnTo>
                    <a:pt x="762000" y="63500"/>
                  </a:lnTo>
                  <a:lnTo>
                    <a:pt x="750112" y="535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778122" y="3569030"/>
            <a:ext cx="6356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li</a:t>
            </a:r>
            <a:r>
              <a:rPr sz="1800" b="1" spc="-10" dirty="0">
                <a:latin typeface="Times New Roman"/>
                <a:cs typeface="Times New Roman"/>
              </a:rPr>
              <a:t>nk</a:t>
            </a:r>
            <a:r>
              <a:rPr sz="1800" b="1" dirty="0">
                <a:latin typeface="Times New Roman"/>
                <a:cs typeface="Times New Roman"/>
              </a:rPr>
              <a:t>ed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50891" y="3884676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457200" y="457200"/>
                </a:lnTo>
                <a:lnTo>
                  <a:pt x="457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50891" y="3885438"/>
            <a:ext cx="457200" cy="457200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46050">
              <a:lnSpc>
                <a:spcPct val="100000"/>
              </a:lnSpc>
              <a:spcBef>
                <a:spcPts val="660"/>
              </a:spcBef>
            </a:pPr>
            <a:r>
              <a:rPr sz="1800" spc="-5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99403" y="3884676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457200" y="457200"/>
                </a:lnTo>
                <a:lnTo>
                  <a:pt x="457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899403" y="3885438"/>
            <a:ext cx="457200" cy="457200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660"/>
              </a:spcBef>
            </a:pP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946392" y="3884676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457200" y="457200"/>
                </a:lnTo>
                <a:lnTo>
                  <a:pt x="457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946392" y="3885438"/>
            <a:ext cx="457200" cy="457200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660"/>
              </a:spcBef>
            </a:pPr>
            <a:r>
              <a:rPr sz="180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301996" y="3880103"/>
            <a:ext cx="2413000" cy="469900"/>
            <a:chOff x="5301996" y="3880103"/>
            <a:chExt cx="2413000" cy="469900"/>
          </a:xfrm>
        </p:grpSpPr>
        <p:sp>
          <p:nvSpPr>
            <p:cNvPr id="18" name="object 18"/>
            <p:cNvSpPr/>
            <p:nvPr/>
          </p:nvSpPr>
          <p:spPr>
            <a:xfrm>
              <a:off x="5308092" y="3886199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0" y="457200"/>
                  </a:moveTo>
                  <a:lnTo>
                    <a:pt x="304800" y="457200"/>
                  </a:lnTo>
                  <a:lnTo>
                    <a:pt x="3048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33822" y="4042917"/>
              <a:ext cx="466725" cy="127000"/>
            </a:xfrm>
            <a:custGeom>
              <a:avLst/>
              <a:gdLst/>
              <a:ahLst/>
              <a:cxnLst/>
              <a:rect l="l" t="t" r="r" b="b"/>
              <a:pathLst>
                <a:path w="466725" h="127000">
                  <a:moveTo>
                    <a:pt x="390143" y="0"/>
                  </a:moveTo>
                  <a:lnTo>
                    <a:pt x="390143" y="126999"/>
                  </a:lnTo>
                  <a:lnTo>
                    <a:pt x="454456" y="73405"/>
                  </a:lnTo>
                  <a:lnTo>
                    <a:pt x="402843" y="73405"/>
                  </a:lnTo>
                  <a:lnTo>
                    <a:pt x="402843" y="53593"/>
                  </a:lnTo>
                  <a:lnTo>
                    <a:pt x="454456" y="53593"/>
                  </a:lnTo>
                  <a:lnTo>
                    <a:pt x="390143" y="0"/>
                  </a:lnTo>
                  <a:close/>
                </a:path>
                <a:path w="466725" h="127000">
                  <a:moveTo>
                    <a:pt x="390143" y="53593"/>
                  </a:moveTo>
                  <a:lnTo>
                    <a:pt x="0" y="53593"/>
                  </a:lnTo>
                  <a:lnTo>
                    <a:pt x="0" y="73405"/>
                  </a:lnTo>
                  <a:lnTo>
                    <a:pt x="390143" y="73405"/>
                  </a:lnTo>
                  <a:lnTo>
                    <a:pt x="390143" y="53593"/>
                  </a:lnTo>
                  <a:close/>
                </a:path>
                <a:path w="466725" h="127000">
                  <a:moveTo>
                    <a:pt x="454456" y="53593"/>
                  </a:moveTo>
                  <a:lnTo>
                    <a:pt x="402843" y="53593"/>
                  </a:lnTo>
                  <a:lnTo>
                    <a:pt x="402843" y="73405"/>
                  </a:lnTo>
                  <a:lnTo>
                    <a:pt x="454456" y="73405"/>
                  </a:lnTo>
                  <a:lnTo>
                    <a:pt x="466343" y="63499"/>
                  </a:lnTo>
                  <a:lnTo>
                    <a:pt x="454456" y="535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56604" y="3886199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0" y="457200"/>
                  </a:moveTo>
                  <a:lnTo>
                    <a:pt x="304800" y="457200"/>
                  </a:lnTo>
                  <a:lnTo>
                    <a:pt x="3048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80810" y="4042917"/>
              <a:ext cx="466725" cy="127000"/>
            </a:xfrm>
            <a:custGeom>
              <a:avLst/>
              <a:gdLst/>
              <a:ahLst/>
              <a:cxnLst/>
              <a:rect l="l" t="t" r="r" b="b"/>
              <a:pathLst>
                <a:path w="466725" h="127000">
                  <a:moveTo>
                    <a:pt x="390143" y="0"/>
                  </a:moveTo>
                  <a:lnTo>
                    <a:pt x="390143" y="126999"/>
                  </a:lnTo>
                  <a:lnTo>
                    <a:pt x="454456" y="73405"/>
                  </a:lnTo>
                  <a:lnTo>
                    <a:pt x="402843" y="73405"/>
                  </a:lnTo>
                  <a:lnTo>
                    <a:pt x="402843" y="53593"/>
                  </a:lnTo>
                  <a:lnTo>
                    <a:pt x="454456" y="53593"/>
                  </a:lnTo>
                  <a:lnTo>
                    <a:pt x="390143" y="0"/>
                  </a:lnTo>
                  <a:close/>
                </a:path>
                <a:path w="466725" h="127000">
                  <a:moveTo>
                    <a:pt x="390143" y="53593"/>
                  </a:moveTo>
                  <a:lnTo>
                    <a:pt x="0" y="53593"/>
                  </a:lnTo>
                  <a:lnTo>
                    <a:pt x="0" y="73405"/>
                  </a:lnTo>
                  <a:lnTo>
                    <a:pt x="390143" y="73405"/>
                  </a:lnTo>
                  <a:lnTo>
                    <a:pt x="390143" y="53593"/>
                  </a:lnTo>
                  <a:close/>
                </a:path>
                <a:path w="466725" h="127000">
                  <a:moveTo>
                    <a:pt x="454456" y="53593"/>
                  </a:moveTo>
                  <a:lnTo>
                    <a:pt x="402843" y="53593"/>
                  </a:lnTo>
                  <a:lnTo>
                    <a:pt x="402843" y="73405"/>
                  </a:lnTo>
                  <a:lnTo>
                    <a:pt x="454456" y="73405"/>
                  </a:lnTo>
                  <a:lnTo>
                    <a:pt x="466343" y="63499"/>
                  </a:lnTo>
                  <a:lnTo>
                    <a:pt x="454456" y="535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403592" y="3886199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0" y="457200"/>
                  </a:moveTo>
                  <a:lnTo>
                    <a:pt x="304800" y="457200"/>
                  </a:lnTo>
                  <a:lnTo>
                    <a:pt x="3048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403592" y="3886199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0" y="457200"/>
                  </a:moveTo>
                  <a:lnTo>
                    <a:pt x="30480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507616" y="3869817"/>
            <a:ext cx="1423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Linked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list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90269" y="4823536"/>
            <a:ext cx="655447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Linked lists are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unbounded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(maximum number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items limited </a:t>
            </a:r>
            <a:r>
              <a:rPr sz="2400" dirty="0">
                <a:latin typeface="Times New Roman"/>
                <a:cs typeface="Times New Roman"/>
              </a:rPr>
              <a:t>only by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memory)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905500" y="3505200"/>
            <a:ext cx="744220" cy="304800"/>
          </a:xfrm>
          <a:custGeom>
            <a:avLst/>
            <a:gdLst/>
            <a:ahLst/>
            <a:cxnLst/>
            <a:rect l="l" t="t" r="r" b="b"/>
            <a:pathLst>
              <a:path w="744220" h="304800">
                <a:moveTo>
                  <a:pt x="0" y="304800"/>
                </a:moveTo>
                <a:lnTo>
                  <a:pt x="4859" y="245465"/>
                </a:lnTo>
                <a:lnTo>
                  <a:pt x="18113" y="197024"/>
                </a:lnTo>
                <a:lnTo>
                  <a:pt x="37772" y="164371"/>
                </a:lnTo>
                <a:lnTo>
                  <a:pt x="61849" y="152400"/>
                </a:lnTo>
                <a:lnTo>
                  <a:pt x="307975" y="152400"/>
                </a:lnTo>
                <a:lnTo>
                  <a:pt x="332071" y="140428"/>
                </a:lnTo>
                <a:lnTo>
                  <a:pt x="351774" y="107775"/>
                </a:lnTo>
                <a:lnTo>
                  <a:pt x="365071" y="59334"/>
                </a:lnTo>
                <a:lnTo>
                  <a:pt x="369950" y="0"/>
                </a:lnTo>
                <a:lnTo>
                  <a:pt x="374810" y="59334"/>
                </a:lnTo>
                <a:lnTo>
                  <a:pt x="388064" y="107775"/>
                </a:lnTo>
                <a:lnTo>
                  <a:pt x="407723" y="140428"/>
                </a:lnTo>
                <a:lnTo>
                  <a:pt x="431800" y="152400"/>
                </a:lnTo>
                <a:lnTo>
                  <a:pt x="681863" y="152400"/>
                </a:lnTo>
                <a:lnTo>
                  <a:pt x="705939" y="164371"/>
                </a:lnTo>
                <a:lnTo>
                  <a:pt x="725598" y="197024"/>
                </a:lnTo>
                <a:lnTo>
                  <a:pt x="738852" y="245465"/>
                </a:lnTo>
                <a:lnTo>
                  <a:pt x="743711" y="3048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010402" y="3156585"/>
            <a:ext cx="5232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5" dirty="0">
                <a:latin typeface="Times New Roman"/>
                <a:cs typeface="Times New Roman"/>
              </a:rPr>
              <a:t>node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4602" y="267970"/>
            <a:ext cx="120904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spc="-5" dirty="0"/>
              <a:t>Stack</a:t>
            </a:r>
            <a:endParaRPr sz="39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pc="-5" smtClean="0"/>
              <a:t>SACHIN KHARADE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96897" y="1089405"/>
            <a:ext cx="7096125" cy="326961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409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Stack</a:t>
            </a:r>
            <a:endParaRPr sz="24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3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latin typeface="Times New Roman"/>
                <a:cs typeface="Times New Roman"/>
              </a:rPr>
              <a:t>New </a:t>
            </a:r>
            <a:r>
              <a:rPr sz="2400" dirty="0">
                <a:latin typeface="Times New Roman"/>
                <a:cs typeface="Times New Roman"/>
              </a:rPr>
              <a:t>nodes can be added and </a:t>
            </a:r>
            <a:r>
              <a:rPr sz="2400" spc="-5" dirty="0">
                <a:latin typeface="Times New Roman"/>
                <a:cs typeface="Times New Roman"/>
              </a:rPr>
              <a:t>removed </a:t>
            </a:r>
            <a:r>
              <a:rPr sz="2400" dirty="0">
                <a:latin typeface="Times New Roman"/>
                <a:cs typeface="Times New Roman"/>
              </a:rPr>
              <a:t>only at the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top</a:t>
            </a:r>
            <a:endParaRPr sz="24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31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latin typeface="Times New Roman"/>
                <a:cs typeface="Times New Roman"/>
              </a:rPr>
              <a:t>Similar </a:t>
            </a:r>
            <a:r>
              <a:rPr sz="2400" dirty="0">
                <a:latin typeface="Times New Roman"/>
                <a:cs typeface="Times New Roman"/>
              </a:rPr>
              <a:t>to a pile of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dishes</a:t>
            </a:r>
            <a:endParaRPr sz="24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3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latin typeface="Times New Roman"/>
                <a:cs typeface="Times New Roman"/>
              </a:rPr>
              <a:t>Last-in, first-out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(LIFO)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31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push</a:t>
            </a:r>
            <a:endParaRPr sz="24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3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latin typeface="Times New Roman"/>
                <a:cs typeface="Times New Roman"/>
              </a:rPr>
              <a:t>Adds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new </a:t>
            </a:r>
            <a:r>
              <a:rPr sz="2400" dirty="0">
                <a:latin typeface="Times New Roman"/>
                <a:cs typeface="Times New Roman"/>
              </a:rPr>
              <a:t>node to the top of 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stack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31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pop</a:t>
            </a:r>
            <a:endParaRPr sz="24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31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latin typeface="Times New Roman"/>
                <a:cs typeface="Times New Roman"/>
              </a:rPr>
              <a:t>Removes </a:t>
            </a:r>
            <a:r>
              <a:rPr sz="2400" dirty="0">
                <a:latin typeface="Times New Roman"/>
                <a:cs typeface="Times New Roman"/>
              </a:rPr>
              <a:t>a node from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top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926</Words>
  <Application>Microsoft Office PowerPoint</Application>
  <PresentationFormat>On-screen Show (4:3)</PresentationFormat>
  <Paragraphs>189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Introduction to  Data Structure</vt:lpstr>
      <vt:lpstr>What is Data Structure?</vt:lpstr>
      <vt:lpstr>What is Data Structure? (…contd)</vt:lpstr>
      <vt:lpstr>THE STUDY OF DATA  STRUCTURE INCLUDE:</vt:lpstr>
      <vt:lpstr>Classification of Data Structure</vt:lpstr>
      <vt:lpstr>Classification (contd..)</vt:lpstr>
      <vt:lpstr>Classification (contd..)</vt:lpstr>
      <vt:lpstr>Array &amp; Linked List</vt:lpstr>
      <vt:lpstr>Stack</vt:lpstr>
      <vt:lpstr>Stack</vt:lpstr>
      <vt:lpstr>Queue</vt:lpstr>
      <vt:lpstr>The Queue Operations</vt:lpstr>
      <vt:lpstr>Tree</vt:lpstr>
      <vt:lpstr>Tree (example)</vt:lpstr>
      <vt:lpstr>Graph</vt:lpstr>
      <vt:lpstr>Graph</vt:lpstr>
      <vt:lpstr>Graph</vt:lpstr>
      <vt:lpstr>Data Structure Operations</vt:lpstr>
      <vt:lpstr>Data Structure Operations(contd..)</vt:lpstr>
      <vt:lpstr>A first look on ADTs</vt:lpstr>
      <vt:lpstr>Abstract Data Type (ADT)</vt:lpstr>
      <vt:lpstr>Primitive Data Type vs ADT</vt:lpstr>
      <vt:lpstr>Some ADT’s</vt:lpstr>
      <vt:lpstr>Stack ADT</vt:lpstr>
      <vt:lpstr>Queue ADT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Data Structure</dc:title>
  <dc:creator>PL LAB 136</dc:creator>
  <cp:lastModifiedBy>PL LAB 136</cp:lastModifiedBy>
  <cp:revision>2</cp:revision>
  <dcterms:created xsi:type="dcterms:W3CDTF">2020-11-07T05:09:05Z</dcterms:created>
  <dcterms:modified xsi:type="dcterms:W3CDTF">2020-11-07T05:10:05Z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2020-11-07T00:00:00Z</vt:filetime>
  </property>
</Properties>
</file>