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9069705" cy="1015365"/>
          </a:xfrm>
          <a:custGeom>
            <a:avLst/>
            <a:gdLst/>
            <a:ahLst/>
            <a:cxnLst/>
            <a:rect l="l" t="t" r="r" b="b"/>
            <a:pathLst>
              <a:path w="9069705" h="1015365">
                <a:moveTo>
                  <a:pt x="0" y="1015166"/>
                </a:moveTo>
                <a:lnTo>
                  <a:pt x="53492" y="995722"/>
                </a:lnTo>
                <a:lnTo>
                  <a:pt x="112892" y="974533"/>
                </a:lnTo>
                <a:lnTo>
                  <a:pt x="177135" y="952091"/>
                </a:lnTo>
                <a:lnTo>
                  <a:pt x="246046" y="928561"/>
                </a:lnTo>
                <a:lnTo>
                  <a:pt x="282198" y="916440"/>
                </a:lnTo>
                <a:lnTo>
                  <a:pt x="319453" y="904109"/>
                </a:lnTo>
                <a:lnTo>
                  <a:pt x="357788" y="891588"/>
                </a:lnTo>
                <a:lnTo>
                  <a:pt x="397182" y="878900"/>
                </a:lnTo>
                <a:lnTo>
                  <a:pt x="437614" y="866063"/>
                </a:lnTo>
                <a:lnTo>
                  <a:pt x="479061" y="853099"/>
                </a:lnTo>
                <a:lnTo>
                  <a:pt x="521502" y="840028"/>
                </a:lnTo>
                <a:lnTo>
                  <a:pt x="564916" y="826872"/>
                </a:lnTo>
                <a:lnTo>
                  <a:pt x="609281" y="813651"/>
                </a:lnTo>
                <a:lnTo>
                  <a:pt x="654574" y="800385"/>
                </a:lnTo>
                <a:lnTo>
                  <a:pt x="700776" y="787096"/>
                </a:lnTo>
                <a:lnTo>
                  <a:pt x="747863" y="773803"/>
                </a:lnTo>
                <a:lnTo>
                  <a:pt x="795814" y="760528"/>
                </a:lnTo>
                <a:lnTo>
                  <a:pt x="844607" y="747291"/>
                </a:lnTo>
                <a:lnTo>
                  <a:pt x="894222" y="734114"/>
                </a:lnTo>
                <a:lnTo>
                  <a:pt x="944636" y="721016"/>
                </a:lnTo>
                <a:lnTo>
                  <a:pt x="995827" y="708018"/>
                </a:lnTo>
                <a:lnTo>
                  <a:pt x="1047775" y="695142"/>
                </a:lnTo>
                <a:lnTo>
                  <a:pt x="1100456" y="682407"/>
                </a:lnTo>
                <a:lnTo>
                  <a:pt x="1153851" y="669834"/>
                </a:lnTo>
                <a:lnTo>
                  <a:pt x="1207936" y="657445"/>
                </a:lnTo>
                <a:lnTo>
                  <a:pt x="1262691" y="645259"/>
                </a:lnTo>
                <a:lnTo>
                  <a:pt x="1318093" y="633298"/>
                </a:lnTo>
                <a:lnTo>
                  <a:pt x="1374121" y="621583"/>
                </a:lnTo>
                <a:lnTo>
                  <a:pt x="1430754" y="610133"/>
                </a:lnTo>
                <a:lnTo>
                  <a:pt x="1487970" y="598969"/>
                </a:lnTo>
                <a:lnTo>
                  <a:pt x="1545747" y="588113"/>
                </a:lnTo>
                <a:lnTo>
                  <a:pt x="1604063" y="577585"/>
                </a:lnTo>
                <a:lnTo>
                  <a:pt x="1662897" y="567405"/>
                </a:lnTo>
                <a:lnTo>
                  <a:pt x="1722227" y="557594"/>
                </a:lnTo>
                <a:lnTo>
                  <a:pt x="1782032" y="548174"/>
                </a:lnTo>
                <a:lnTo>
                  <a:pt x="1842290" y="539164"/>
                </a:lnTo>
                <a:lnTo>
                  <a:pt x="1902979" y="530585"/>
                </a:lnTo>
                <a:lnTo>
                  <a:pt x="1964077" y="522459"/>
                </a:lnTo>
                <a:lnTo>
                  <a:pt x="2025564" y="514805"/>
                </a:lnTo>
                <a:lnTo>
                  <a:pt x="2087416" y="507645"/>
                </a:lnTo>
                <a:lnTo>
                  <a:pt x="2149614" y="500998"/>
                </a:lnTo>
                <a:lnTo>
                  <a:pt x="2212134" y="494887"/>
                </a:lnTo>
                <a:lnTo>
                  <a:pt x="2274956" y="489331"/>
                </a:lnTo>
                <a:lnTo>
                  <a:pt x="2338057" y="484351"/>
                </a:lnTo>
                <a:lnTo>
                  <a:pt x="2401417" y="479968"/>
                </a:lnTo>
                <a:lnTo>
                  <a:pt x="2465013" y="476202"/>
                </a:lnTo>
                <a:lnTo>
                  <a:pt x="2528824" y="473075"/>
                </a:lnTo>
                <a:lnTo>
                  <a:pt x="2570419" y="471472"/>
                </a:lnTo>
                <a:lnTo>
                  <a:pt x="2612687" y="470276"/>
                </a:lnTo>
                <a:lnTo>
                  <a:pt x="2655610" y="469474"/>
                </a:lnTo>
                <a:lnTo>
                  <a:pt x="2699169" y="469055"/>
                </a:lnTo>
                <a:lnTo>
                  <a:pt x="2743349" y="469009"/>
                </a:lnTo>
                <a:lnTo>
                  <a:pt x="2788132" y="469325"/>
                </a:lnTo>
                <a:lnTo>
                  <a:pt x="2833500" y="469992"/>
                </a:lnTo>
                <a:lnTo>
                  <a:pt x="2879436" y="470998"/>
                </a:lnTo>
                <a:lnTo>
                  <a:pt x="2925923" y="472333"/>
                </a:lnTo>
                <a:lnTo>
                  <a:pt x="2972944" y="473986"/>
                </a:lnTo>
                <a:lnTo>
                  <a:pt x="3020481" y="475946"/>
                </a:lnTo>
                <a:lnTo>
                  <a:pt x="3068517" y="478202"/>
                </a:lnTo>
                <a:lnTo>
                  <a:pt x="3117034" y="480743"/>
                </a:lnTo>
                <a:lnTo>
                  <a:pt x="3166016" y="483558"/>
                </a:lnTo>
                <a:lnTo>
                  <a:pt x="3215445" y="486636"/>
                </a:lnTo>
                <a:lnTo>
                  <a:pt x="3265304" y="489966"/>
                </a:lnTo>
                <a:lnTo>
                  <a:pt x="3315576" y="493538"/>
                </a:lnTo>
                <a:lnTo>
                  <a:pt x="3366243" y="497339"/>
                </a:lnTo>
                <a:lnTo>
                  <a:pt x="3417287" y="501360"/>
                </a:lnTo>
                <a:lnTo>
                  <a:pt x="3468693" y="505589"/>
                </a:lnTo>
                <a:lnTo>
                  <a:pt x="3520441" y="510016"/>
                </a:lnTo>
                <a:lnTo>
                  <a:pt x="3572516" y="514628"/>
                </a:lnTo>
                <a:lnTo>
                  <a:pt x="3624899" y="519417"/>
                </a:lnTo>
                <a:lnTo>
                  <a:pt x="3677574" y="524369"/>
                </a:lnTo>
                <a:lnTo>
                  <a:pt x="3730523" y="529476"/>
                </a:lnTo>
                <a:lnTo>
                  <a:pt x="3783729" y="534725"/>
                </a:lnTo>
                <a:lnTo>
                  <a:pt x="3837175" y="540105"/>
                </a:lnTo>
                <a:lnTo>
                  <a:pt x="3890843" y="545606"/>
                </a:lnTo>
                <a:lnTo>
                  <a:pt x="3944715" y="551217"/>
                </a:lnTo>
                <a:lnTo>
                  <a:pt x="3998776" y="556926"/>
                </a:lnTo>
                <a:lnTo>
                  <a:pt x="4053007" y="562724"/>
                </a:lnTo>
                <a:lnTo>
                  <a:pt x="4107391" y="568598"/>
                </a:lnTo>
                <a:lnTo>
                  <a:pt x="4161911" y="574538"/>
                </a:lnTo>
                <a:lnTo>
                  <a:pt x="4216549" y="580533"/>
                </a:lnTo>
                <a:lnTo>
                  <a:pt x="4271289" y="586572"/>
                </a:lnTo>
                <a:lnTo>
                  <a:pt x="4326112" y="592644"/>
                </a:lnTo>
                <a:lnTo>
                  <a:pt x="4381002" y="598737"/>
                </a:lnTo>
                <a:lnTo>
                  <a:pt x="4435942" y="604843"/>
                </a:lnTo>
                <a:lnTo>
                  <a:pt x="4490913" y="610948"/>
                </a:lnTo>
                <a:lnTo>
                  <a:pt x="4545899" y="617042"/>
                </a:lnTo>
                <a:lnTo>
                  <a:pt x="4600883" y="623115"/>
                </a:lnTo>
                <a:lnTo>
                  <a:pt x="4655847" y="629154"/>
                </a:lnTo>
                <a:lnTo>
                  <a:pt x="4710774" y="635151"/>
                </a:lnTo>
                <a:lnTo>
                  <a:pt x="4765646" y="641092"/>
                </a:lnTo>
                <a:lnTo>
                  <a:pt x="4820447" y="646968"/>
                </a:lnTo>
                <a:lnTo>
                  <a:pt x="4875158" y="652767"/>
                </a:lnTo>
                <a:lnTo>
                  <a:pt x="4929764" y="658479"/>
                </a:lnTo>
                <a:lnTo>
                  <a:pt x="4984245" y="664092"/>
                </a:lnTo>
                <a:lnTo>
                  <a:pt x="5038586" y="669596"/>
                </a:lnTo>
                <a:lnTo>
                  <a:pt x="5092769" y="674980"/>
                </a:lnTo>
                <a:lnTo>
                  <a:pt x="5146776" y="680232"/>
                </a:lnTo>
                <a:lnTo>
                  <a:pt x="5200590" y="685342"/>
                </a:lnTo>
                <a:lnTo>
                  <a:pt x="5254194" y="690299"/>
                </a:lnTo>
                <a:lnTo>
                  <a:pt x="5307571" y="695091"/>
                </a:lnTo>
                <a:lnTo>
                  <a:pt x="5360703" y="699708"/>
                </a:lnTo>
                <a:lnTo>
                  <a:pt x="5413574" y="704139"/>
                </a:lnTo>
                <a:lnTo>
                  <a:pt x="5466165" y="708374"/>
                </a:lnTo>
                <a:lnTo>
                  <a:pt x="5518459" y="712400"/>
                </a:lnTo>
                <a:lnTo>
                  <a:pt x="5570440" y="716207"/>
                </a:lnTo>
                <a:lnTo>
                  <a:pt x="5622089" y="719784"/>
                </a:lnTo>
                <a:lnTo>
                  <a:pt x="5673390" y="723120"/>
                </a:lnTo>
                <a:lnTo>
                  <a:pt x="5724326" y="726204"/>
                </a:lnTo>
                <a:lnTo>
                  <a:pt x="5774878" y="729026"/>
                </a:lnTo>
                <a:lnTo>
                  <a:pt x="5825030" y="731574"/>
                </a:lnTo>
                <a:lnTo>
                  <a:pt x="5874764" y="733837"/>
                </a:lnTo>
                <a:lnTo>
                  <a:pt x="5924064" y="735804"/>
                </a:lnTo>
                <a:lnTo>
                  <a:pt x="5972911" y="737465"/>
                </a:lnTo>
                <a:lnTo>
                  <a:pt x="6021289" y="738808"/>
                </a:lnTo>
                <a:lnTo>
                  <a:pt x="6069180" y="739822"/>
                </a:lnTo>
                <a:lnTo>
                  <a:pt x="6116567" y="740497"/>
                </a:lnTo>
                <a:lnTo>
                  <a:pt x="6163433" y="740822"/>
                </a:lnTo>
                <a:lnTo>
                  <a:pt x="6209759" y="740785"/>
                </a:lnTo>
                <a:lnTo>
                  <a:pt x="6255530" y="740376"/>
                </a:lnTo>
                <a:lnTo>
                  <a:pt x="6300728" y="739584"/>
                </a:lnTo>
                <a:lnTo>
                  <a:pt x="6345335" y="738397"/>
                </a:lnTo>
                <a:lnTo>
                  <a:pt x="6389335" y="736805"/>
                </a:lnTo>
                <a:lnTo>
                  <a:pt x="6432709" y="734796"/>
                </a:lnTo>
                <a:lnTo>
                  <a:pt x="6475440" y="732361"/>
                </a:lnTo>
                <a:lnTo>
                  <a:pt x="6517513" y="729488"/>
                </a:lnTo>
                <a:lnTo>
                  <a:pt x="6578431" y="724523"/>
                </a:lnTo>
                <a:lnTo>
                  <a:pt x="6639061" y="718710"/>
                </a:lnTo>
                <a:lnTo>
                  <a:pt x="6699392" y="712077"/>
                </a:lnTo>
                <a:lnTo>
                  <a:pt x="6759413" y="704654"/>
                </a:lnTo>
                <a:lnTo>
                  <a:pt x="6819113" y="696471"/>
                </a:lnTo>
                <a:lnTo>
                  <a:pt x="6878481" y="687557"/>
                </a:lnTo>
                <a:lnTo>
                  <a:pt x="6937506" y="677943"/>
                </a:lnTo>
                <a:lnTo>
                  <a:pt x="6996177" y="667658"/>
                </a:lnTo>
                <a:lnTo>
                  <a:pt x="7054483" y="656732"/>
                </a:lnTo>
                <a:lnTo>
                  <a:pt x="7112414" y="645195"/>
                </a:lnTo>
                <a:lnTo>
                  <a:pt x="7169958" y="633076"/>
                </a:lnTo>
                <a:lnTo>
                  <a:pt x="7227104" y="620405"/>
                </a:lnTo>
                <a:lnTo>
                  <a:pt x="7283842" y="607213"/>
                </a:lnTo>
                <a:lnTo>
                  <a:pt x="7340160" y="593527"/>
                </a:lnTo>
                <a:lnTo>
                  <a:pt x="7396048" y="579380"/>
                </a:lnTo>
                <a:lnTo>
                  <a:pt x="7451495" y="564799"/>
                </a:lnTo>
                <a:lnTo>
                  <a:pt x="7506489" y="549815"/>
                </a:lnTo>
                <a:lnTo>
                  <a:pt x="7561020" y="534458"/>
                </a:lnTo>
                <a:lnTo>
                  <a:pt x="7615076" y="518757"/>
                </a:lnTo>
                <a:lnTo>
                  <a:pt x="7668648" y="502742"/>
                </a:lnTo>
                <a:lnTo>
                  <a:pt x="7721724" y="486443"/>
                </a:lnTo>
                <a:lnTo>
                  <a:pt x="7774292" y="469890"/>
                </a:lnTo>
                <a:lnTo>
                  <a:pt x="7826342" y="453112"/>
                </a:lnTo>
                <a:lnTo>
                  <a:pt x="7877864" y="436139"/>
                </a:lnTo>
                <a:lnTo>
                  <a:pt x="7928846" y="419001"/>
                </a:lnTo>
                <a:lnTo>
                  <a:pt x="7979277" y="401728"/>
                </a:lnTo>
                <a:lnTo>
                  <a:pt x="8029146" y="384349"/>
                </a:lnTo>
                <a:lnTo>
                  <a:pt x="8078442" y="366894"/>
                </a:lnTo>
                <a:lnTo>
                  <a:pt x="8127155" y="349393"/>
                </a:lnTo>
                <a:lnTo>
                  <a:pt x="8175274" y="331876"/>
                </a:lnTo>
                <a:lnTo>
                  <a:pt x="8222786" y="314371"/>
                </a:lnTo>
                <a:lnTo>
                  <a:pt x="8269683" y="296910"/>
                </a:lnTo>
                <a:lnTo>
                  <a:pt x="8315952" y="279522"/>
                </a:lnTo>
                <a:lnTo>
                  <a:pt x="8361583" y="262236"/>
                </a:lnTo>
                <a:lnTo>
                  <a:pt x="8406564" y="245083"/>
                </a:lnTo>
                <a:lnTo>
                  <a:pt x="8450885" y="228092"/>
                </a:lnTo>
                <a:lnTo>
                  <a:pt x="8494535" y="211292"/>
                </a:lnTo>
                <a:lnTo>
                  <a:pt x="8537503" y="194714"/>
                </a:lnTo>
                <a:lnTo>
                  <a:pt x="8579778" y="178387"/>
                </a:lnTo>
                <a:lnTo>
                  <a:pt x="8621349" y="162342"/>
                </a:lnTo>
                <a:lnTo>
                  <a:pt x="8662205" y="146607"/>
                </a:lnTo>
                <a:lnTo>
                  <a:pt x="8702335" y="131212"/>
                </a:lnTo>
                <a:lnTo>
                  <a:pt x="8741729" y="116188"/>
                </a:lnTo>
                <a:lnTo>
                  <a:pt x="8780375" y="101564"/>
                </a:lnTo>
                <a:lnTo>
                  <a:pt x="8818262" y="87370"/>
                </a:lnTo>
                <a:lnTo>
                  <a:pt x="8855379" y="73636"/>
                </a:lnTo>
                <a:lnTo>
                  <a:pt x="8891716" y="60390"/>
                </a:lnTo>
                <a:lnTo>
                  <a:pt x="8962004" y="35486"/>
                </a:lnTo>
                <a:lnTo>
                  <a:pt x="9029038" y="12896"/>
                </a:lnTo>
                <a:lnTo>
                  <a:pt x="9061308" y="2543"/>
                </a:lnTo>
                <a:lnTo>
                  <a:pt x="9069562" y="0"/>
                </a:lnTo>
              </a:path>
            </a:pathLst>
          </a:custGeom>
          <a:ln w="10775">
            <a:solidFill>
              <a:srgbClr val="33B7B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" y="57022"/>
            <a:ext cx="9144000" cy="892810"/>
          </a:xfrm>
          <a:custGeom>
            <a:avLst/>
            <a:gdLst/>
            <a:ahLst/>
            <a:cxnLst/>
            <a:rect l="l" t="t" r="r" b="b"/>
            <a:pathLst>
              <a:path w="9144000" h="892810">
                <a:moveTo>
                  <a:pt x="0" y="892428"/>
                </a:moveTo>
                <a:lnTo>
                  <a:pt x="52556" y="882879"/>
                </a:lnTo>
                <a:lnTo>
                  <a:pt x="110528" y="871319"/>
                </a:lnTo>
                <a:lnTo>
                  <a:pt x="173709" y="857928"/>
                </a:lnTo>
                <a:lnTo>
                  <a:pt x="241891" y="842883"/>
                </a:lnTo>
                <a:lnTo>
                  <a:pt x="314869" y="826364"/>
                </a:lnTo>
                <a:lnTo>
                  <a:pt x="353091" y="817607"/>
                </a:lnTo>
                <a:lnTo>
                  <a:pt x="392435" y="808548"/>
                </a:lnTo>
                <a:lnTo>
                  <a:pt x="432874" y="799210"/>
                </a:lnTo>
                <a:lnTo>
                  <a:pt x="474382" y="789616"/>
                </a:lnTo>
                <a:lnTo>
                  <a:pt x="516934" y="779786"/>
                </a:lnTo>
                <a:lnTo>
                  <a:pt x="560504" y="769744"/>
                </a:lnTo>
                <a:lnTo>
                  <a:pt x="605066" y="759512"/>
                </a:lnTo>
                <a:lnTo>
                  <a:pt x="650594" y="749113"/>
                </a:lnTo>
                <a:lnTo>
                  <a:pt x="697062" y="738568"/>
                </a:lnTo>
                <a:lnTo>
                  <a:pt x="744445" y="727900"/>
                </a:lnTo>
                <a:lnTo>
                  <a:pt x="792716" y="717131"/>
                </a:lnTo>
                <a:lnTo>
                  <a:pt x="841849" y="706284"/>
                </a:lnTo>
                <a:lnTo>
                  <a:pt x="891820" y="695381"/>
                </a:lnTo>
                <a:lnTo>
                  <a:pt x="942601" y="684444"/>
                </a:lnTo>
                <a:lnTo>
                  <a:pt x="994168" y="673496"/>
                </a:lnTo>
                <a:lnTo>
                  <a:pt x="1046493" y="662558"/>
                </a:lnTo>
                <a:lnTo>
                  <a:pt x="1099552" y="651654"/>
                </a:lnTo>
                <a:lnTo>
                  <a:pt x="1153319" y="640806"/>
                </a:lnTo>
                <a:lnTo>
                  <a:pt x="1207768" y="630035"/>
                </a:lnTo>
                <a:lnTo>
                  <a:pt x="1262872" y="619365"/>
                </a:lnTo>
                <a:lnTo>
                  <a:pt x="1318606" y="608817"/>
                </a:lnTo>
                <a:lnTo>
                  <a:pt x="1374944" y="598414"/>
                </a:lnTo>
                <a:lnTo>
                  <a:pt x="1431861" y="588178"/>
                </a:lnTo>
                <a:lnTo>
                  <a:pt x="1489330" y="578132"/>
                </a:lnTo>
                <a:lnTo>
                  <a:pt x="1547325" y="568298"/>
                </a:lnTo>
                <a:lnTo>
                  <a:pt x="1605822" y="558698"/>
                </a:lnTo>
                <a:lnTo>
                  <a:pt x="1664793" y="549354"/>
                </a:lnTo>
                <a:lnTo>
                  <a:pt x="1724213" y="540290"/>
                </a:lnTo>
                <a:lnTo>
                  <a:pt x="1784056" y="531526"/>
                </a:lnTo>
                <a:lnTo>
                  <a:pt x="1844296" y="523086"/>
                </a:lnTo>
                <a:lnTo>
                  <a:pt x="1904908" y="514992"/>
                </a:lnTo>
                <a:lnTo>
                  <a:pt x="1965866" y="507266"/>
                </a:lnTo>
                <a:lnTo>
                  <a:pt x="2027143" y="499931"/>
                </a:lnTo>
                <a:lnTo>
                  <a:pt x="2088714" y="493008"/>
                </a:lnTo>
                <a:lnTo>
                  <a:pt x="2150553" y="486520"/>
                </a:lnTo>
                <a:lnTo>
                  <a:pt x="2212635" y="480490"/>
                </a:lnTo>
                <a:lnTo>
                  <a:pt x="2274932" y="474940"/>
                </a:lnTo>
                <a:lnTo>
                  <a:pt x="2337420" y="469892"/>
                </a:lnTo>
                <a:lnTo>
                  <a:pt x="2400073" y="465368"/>
                </a:lnTo>
                <a:lnTo>
                  <a:pt x="2462864" y="461392"/>
                </a:lnTo>
                <a:lnTo>
                  <a:pt x="2525768" y="457984"/>
                </a:lnTo>
                <a:lnTo>
                  <a:pt x="2588760" y="455167"/>
                </a:lnTo>
                <a:lnTo>
                  <a:pt x="2630573" y="453679"/>
                </a:lnTo>
                <a:lnTo>
                  <a:pt x="2673032" y="452508"/>
                </a:lnTo>
                <a:lnTo>
                  <a:pt x="2716120" y="451646"/>
                </a:lnTo>
                <a:lnTo>
                  <a:pt x="2759818" y="451083"/>
                </a:lnTo>
                <a:lnTo>
                  <a:pt x="2804112" y="450811"/>
                </a:lnTo>
                <a:lnTo>
                  <a:pt x="2848984" y="450821"/>
                </a:lnTo>
                <a:lnTo>
                  <a:pt x="2894417" y="451106"/>
                </a:lnTo>
                <a:lnTo>
                  <a:pt x="2940395" y="451655"/>
                </a:lnTo>
                <a:lnTo>
                  <a:pt x="2986900" y="452461"/>
                </a:lnTo>
                <a:lnTo>
                  <a:pt x="3033917" y="453515"/>
                </a:lnTo>
                <a:lnTo>
                  <a:pt x="3081428" y="454808"/>
                </a:lnTo>
                <a:lnTo>
                  <a:pt x="3129416" y="456332"/>
                </a:lnTo>
                <a:lnTo>
                  <a:pt x="3177866" y="458078"/>
                </a:lnTo>
                <a:lnTo>
                  <a:pt x="3226759" y="460037"/>
                </a:lnTo>
                <a:lnTo>
                  <a:pt x="3276080" y="462200"/>
                </a:lnTo>
                <a:lnTo>
                  <a:pt x="3325811" y="464560"/>
                </a:lnTo>
                <a:lnTo>
                  <a:pt x="3375936" y="467107"/>
                </a:lnTo>
                <a:lnTo>
                  <a:pt x="3426438" y="469833"/>
                </a:lnTo>
                <a:lnTo>
                  <a:pt x="3477300" y="472729"/>
                </a:lnTo>
                <a:lnTo>
                  <a:pt x="3528506" y="475786"/>
                </a:lnTo>
                <a:lnTo>
                  <a:pt x="3580038" y="478997"/>
                </a:lnTo>
                <a:lnTo>
                  <a:pt x="3631881" y="482351"/>
                </a:lnTo>
                <a:lnTo>
                  <a:pt x="3684017" y="485841"/>
                </a:lnTo>
                <a:lnTo>
                  <a:pt x="3736429" y="489458"/>
                </a:lnTo>
                <a:lnTo>
                  <a:pt x="3789101" y="493193"/>
                </a:lnTo>
                <a:lnTo>
                  <a:pt x="3842016" y="497038"/>
                </a:lnTo>
                <a:lnTo>
                  <a:pt x="3895157" y="500984"/>
                </a:lnTo>
                <a:lnTo>
                  <a:pt x="3948507" y="505022"/>
                </a:lnTo>
                <a:lnTo>
                  <a:pt x="4002051" y="509144"/>
                </a:lnTo>
                <a:lnTo>
                  <a:pt x="4055770" y="513342"/>
                </a:lnTo>
                <a:lnTo>
                  <a:pt x="4109648" y="517605"/>
                </a:lnTo>
                <a:lnTo>
                  <a:pt x="4163669" y="521926"/>
                </a:lnTo>
                <a:lnTo>
                  <a:pt x="4217816" y="526297"/>
                </a:lnTo>
                <a:lnTo>
                  <a:pt x="4272071" y="530708"/>
                </a:lnTo>
                <a:lnTo>
                  <a:pt x="4326419" y="535151"/>
                </a:lnTo>
                <a:lnTo>
                  <a:pt x="4380842" y="539617"/>
                </a:lnTo>
                <a:lnTo>
                  <a:pt x="4435323" y="544098"/>
                </a:lnTo>
                <a:lnTo>
                  <a:pt x="4489847" y="548585"/>
                </a:lnTo>
                <a:lnTo>
                  <a:pt x="4544396" y="553069"/>
                </a:lnTo>
                <a:lnTo>
                  <a:pt x="4598953" y="557541"/>
                </a:lnTo>
                <a:lnTo>
                  <a:pt x="4653501" y="561994"/>
                </a:lnTo>
                <a:lnTo>
                  <a:pt x="4708025" y="566418"/>
                </a:lnTo>
                <a:lnTo>
                  <a:pt x="4762507" y="570806"/>
                </a:lnTo>
                <a:lnTo>
                  <a:pt x="4816930" y="575147"/>
                </a:lnTo>
                <a:lnTo>
                  <a:pt x="4871277" y="579433"/>
                </a:lnTo>
                <a:lnTo>
                  <a:pt x="4925533" y="583657"/>
                </a:lnTo>
                <a:lnTo>
                  <a:pt x="4979679" y="587808"/>
                </a:lnTo>
                <a:lnTo>
                  <a:pt x="5033700" y="591880"/>
                </a:lnTo>
                <a:lnTo>
                  <a:pt x="5087578" y="595862"/>
                </a:lnTo>
                <a:lnTo>
                  <a:pt x="5141298" y="599747"/>
                </a:lnTo>
                <a:lnTo>
                  <a:pt x="5194841" y="603525"/>
                </a:lnTo>
                <a:lnTo>
                  <a:pt x="5248192" y="607188"/>
                </a:lnTo>
                <a:lnTo>
                  <a:pt x="5301333" y="610727"/>
                </a:lnTo>
                <a:lnTo>
                  <a:pt x="5354248" y="614135"/>
                </a:lnTo>
                <a:lnTo>
                  <a:pt x="5406920" y="617401"/>
                </a:lnTo>
                <a:lnTo>
                  <a:pt x="5459332" y="620518"/>
                </a:lnTo>
                <a:lnTo>
                  <a:pt x="5511468" y="623477"/>
                </a:lnTo>
                <a:lnTo>
                  <a:pt x="5563310" y="626269"/>
                </a:lnTo>
                <a:lnTo>
                  <a:pt x="5614843" y="628885"/>
                </a:lnTo>
                <a:lnTo>
                  <a:pt x="5666048" y="631317"/>
                </a:lnTo>
                <a:lnTo>
                  <a:pt x="5716911" y="633557"/>
                </a:lnTo>
                <a:lnTo>
                  <a:pt x="5767413" y="635595"/>
                </a:lnTo>
                <a:lnTo>
                  <a:pt x="5817537" y="637423"/>
                </a:lnTo>
                <a:lnTo>
                  <a:pt x="5867269" y="639033"/>
                </a:lnTo>
                <a:lnTo>
                  <a:pt x="5916589" y="640415"/>
                </a:lnTo>
                <a:lnTo>
                  <a:pt x="5965483" y="641561"/>
                </a:lnTo>
                <a:lnTo>
                  <a:pt x="6013932" y="642463"/>
                </a:lnTo>
                <a:lnTo>
                  <a:pt x="6061920" y="643112"/>
                </a:lnTo>
                <a:lnTo>
                  <a:pt x="6109431" y="643498"/>
                </a:lnTo>
                <a:lnTo>
                  <a:pt x="6156448" y="643615"/>
                </a:lnTo>
                <a:lnTo>
                  <a:pt x="6202954" y="643452"/>
                </a:lnTo>
                <a:lnTo>
                  <a:pt x="6248931" y="643001"/>
                </a:lnTo>
                <a:lnTo>
                  <a:pt x="6294365" y="642254"/>
                </a:lnTo>
                <a:lnTo>
                  <a:pt x="6339236" y="641202"/>
                </a:lnTo>
                <a:lnTo>
                  <a:pt x="6383530" y="639836"/>
                </a:lnTo>
                <a:lnTo>
                  <a:pt x="6427229" y="638147"/>
                </a:lnTo>
                <a:lnTo>
                  <a:pt x="6470316" y="636128"/>
                </a:lnTo>
                <a:lnTo>
                  <a:pt x="6512775" y="633770"/>
                </a:lnTo>
                <a:lnTo>
                  <a:pt x="6554589" y="631063"/>
                </a:lnTo>
                <a:lnTo>
                  <a:pt x="6616280" y="626404"/>
                </a:lnTo>
                <a:lnTo>
                  <a:pt x="6677673" y="621027"/>
                </a:lnTo>
                <a:lnTo>
                  <a:pt x="6738755" y="614959"/>
                </a:lnTo>
                <a:lnTo>
                  <a:pt x="6799516" y="608225"/>
                </a:lnTo>
                <a:lnTo>
                  <a:pt x="6859944" y="600851"/>
                </a:lnTo>
                <a:lnTo>
                  <a:pt x="6920027" y="592863"/>
                </a:lnTo>
                <a:lnTo>
                  <a:pt x="6979753" y="584286"/>
                </a:lnTo>
                <a:lnTo>
                  <a:pt x="7039112" y="575146"/>
                </a:lnTo>
                <a:lnTo>
                  <a:pt x="7098092" y="565470"/>
                </a:lnTo>
                <a:lnTo>
                  <a:pt x="7156682" y="555283"/>
                </a:lnTo>
                <a:lnTo>
                  <a:pt x="7214869" y="544611"/>
                </a:lnTo>
                <a:lnTo>
                  <a:pt x="7272643" y="533479"/>
                </a:lnTo>
                <a:lnTo>
                  <a:pt x="7329991" y="521913"/>
                </a:lnTo>
                <a:lnTo>
                  <a:pt x="7386904" y="509940"/>
                </a:lnTo>
                <a:lnTo>
                  <a:pt x="7443368" y="497585"/>
                </a:lnTo>
                <a:lnTo>
                  <a:pt x="7499372" y="484873"/>
                </a:lnTo>
                <a:lnTo>
                  <a:pt x="7554906" y="471832"/>
                </a:lnTo>
                <a:lnTo>
                  <a:pt x="7609957" y="458485"/>
                </a:lnTo>
                <a:lnTo>
                  <a:pt x="7664515" y="444860"/>
                </a:lnTo>
                <a:lnTo>
                  <a:pt x="7718567" y="430982"/>
                </a:lnTo>
                <a:lnTo>
                  <a:pt x="7772102" y="416877"/>
                </a:lnTo>
                <a:lnTo>
                  <a:pt x="7825109" y="402570"/>
                </a:lnTo>
                <a:lnTo>
                  <a:pt x="7877575" y="388088"/>
                </a:lnTo>
                <a:lnTo>
                  <a:pt x="7929491" y="373456"/>
                </a:lnTo>
                <a:lnTo>
                  <a:pt x="7980844" y="358700"/>
                </a:lnTo>
                <a:lnTo>
                  <a:pt x="8031622" y="343846"/>
                </a:lnTo>
                <a:lnTo>
                  <a:pt x="8081815" y="328920"/>
                </a:lnTo>
                <a:lnTo>
                  <a:pt x="8131410" y="313947"/>
                </a:lnTo>
                <a:lnTo>
                  <a:pt x="8180397" y="298954"/>
                </a:lnTo>
                <a:lnTo>
                  <a:pt x="8228763" y="283966"/>
                </a:lnTo>
                <a:lnTo>
                  <a:pt x="8276498" y="269008"/>
                </a:lnTo>
                <a:lnTo>
                  <a:pt x="8323590" y="254108"/>
                </a:lnTo>
                <a:lnTo>
                  <a:pt x="8370027" y="239290"/>
                </a:lnTo>
                <a:lnTo>
                  <a:pt x="8415798" y="224580"/>
                </a:lnTo>
                <a:lnTo>
                  <a:pt x="8460891" y="210004"/>
                </a:lnTo>
                <a:lnTo>
                  <a:pt x="8505295" y="195588"/>
                </a:lnTo>
                <a:lnTo>
                  <a:pt x="8548999" y="181358"/>
                </a:lnTo>
                <a:lnTo>
                  <a:pt x="8591990" y="167340"/>
                </a:lnTo>
                <a:lnTo>
                  <a:pt x="8634258" y="153559"/>
                </a:lnTo>
                <a:lnTo>
                  <a:pt x="8675791" y="140041"/>
                </a:lnTo>
                <a:lnTo>
                  <a:pt x="8716578" y="126812"/>
                </a:lnTo>
                <a:lnTo>
                  <a:pt x="8756606" y="113898"/>
                </a:lnTo>
                <a:lnTo>
                  <a:pt x="8795865" y="101325"/>
                </a:lnTo>
                <a:lnTo>
                  <a:pt x="8834344" y="89117"/>
                </a:lnTo>
                <a:lnTo>
                  <a:pt x="8872029" y="77303"/>
                </a:lnTo>
                <a:lnTo>
                  <a:pt x="8908911" y="65906"/>
                </a:lnTo>
                <a:lnTo>
                  <a:pt x="8980217" y="44469"/>
                </a:lnTo>
                <a:lnTo>
                  <a:pt x="9048170" y="25014"/>
                </a:lnTo>
                <a:lnTo>
                  <a:pt x="9112678" y="7748"/>
                </a:lnTo>
                <a:lnTo>
                  <a:pt x="9143611" y="0"/>
                </a:lnTo>
              </a:path>
            </a:pathLst>
          </a:custGeom>
          <a:ln w="9525">
            <a:solidFill>
              <a:srgbClr val="0FCF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44500" y="1256741"/>
            <a:ext cx="8255000" cy="574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85D75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20" dirty="0"/>
              <a:t>G</a:t>
            </a:r>
            <a:r>
              <a:rPr spc="5" dirty="0"/>
              <a:t>r</a:t>
            </a:r>
            <a:r>
              <a:rPr spc="70" dirty="0"/>
              <a:t>aph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85D75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90" dirty="0"/>
              <a:t>‹#›</a:t>
            </a:fld>
            <a:endParaRPr spc="-9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4607A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85D75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20" dirty="0"/>
              <a:t>G</a:t>
            </a:r>
            <a:r>
              <a:rPr spc="5" dirty="0"/>
              <a:t>r</a:t>
            </a:r>
            <a:r>
              <a:rPr spc="70" dirty="0"/>
              <a:t>aph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85D75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90" dirty="0"/>
              <a:t>‹#›</a:t>
            </a:fld>
            <a:endParaRPr spc="-9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4607A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85D75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20" dirty="0"/>
              <a:t>G</a:t>
            </a:r>
            <a:r>
              <a:rPr spc="5" dirty="0"/>
              <a:t>r</a:t>
            </a:r>
            <a:r>
              <a:rPr spc="70" dirty="0"/>
              <a:t>aph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85D75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90" dirty="0"/>
              <a:t>‹#›</a:t>
            </a:fld>
            <a:endParaRPr spc="-9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04607A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85D75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20" dirty="0"/>
              <a:t>G</a:t>
            </a:r>
            <a:r>
              <a:rPr spc="5" dirty="0"/>
              <a:t>r</a:t>
            </a:r>
            <a:r>
              <a:rPr spc="70" dirty="0"/>
              <a:t>aph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85D75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90" dirty="0"/>
              <a:t>‹#›</a:t>
            </a:fld>
            <a:endParaRPr spc="-9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85D75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20" dirty="0"/>
              <a:t>G</a:t>
            </a:r>
            <a:r>
              <a:rPr spc="5" dirty="0"/>
              <a:t>r</a:t>
            </a:r>
            <a:r>
              <a:rPr spc="70" dirty="0"/>
              <a:t>aph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185D75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90" dirty="0"/>
              <a:t>‹#›</a:t>
            </a:fld>
            <a:endParaRPr spc="-9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4500" y="1031189"/>
            <a:ext cx="4503420" cy="7886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04607A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71671" y="2108623"/>
            <a:ext cx="5174615" cy="1832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54935" y="6556200"/>
            <a:ext cx="43688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185D75"/>
                </a:solidFill>
                <a:latin typeface="Times New Roman"/>
                <a:cs typeface="Times New Roman"/>
              </a:defRPr>
            </a:lvl1pPr>
          </a:lstStyle>
          <a:p>
            <a:pPr marL="12700">
              <a:lnSpc>
                <a:spcPts val="1240"/>
              </a:lnSpc>
            </a:pPr>
            <a:r>
              <a:rPr spc="20" dirty="0"/>
              <a:t>G</a:t>
            </a:r>
            <a:r>
              <a:rPr spc="5" dirty="0"/>
              <a:t>r</a:t>
            </a:r>
            <a:r>
              <a:rPr spc="70" dirty="0"/>
              <a:t>aph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20683" y="6556200"/>
            <a:ext cx="207009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185D75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spc="-90" dirty="0"/>
              <a:t>‹#›</a:t>
            </a:fld>
            <a:endParaRPr spc="-9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387" y="0"/>
            <a:ext cx="9149715" cy="6863715"/>
            <a:chOff x="-5387" y="0"/>
            <a:chExt cx="9149715" cy="68637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69705" cy="1015365"/>
            </a:xfrm>
            <a:custGeom>
              <a:avLst/>
              <a:gdLst/>
              <a:ahLst/>
              <a:cxnLst/>
              <a:rect l="l" t="t" r="r" b="b"/>
              <a:pathLst>
                <a:path w="9069705" h="1015365">
                  <a:moveTo>
                    <a:pt x="0" y="1015166"/>
                  </a:moveTo>
                  <a:lnTo>
                    <a:pt x="53492" y="995722"/>
                  </a:lnTo>
                  <a:lnTo>
                    <a:pt x="112892" y="974533"/>
                  </a:lnTo>
                  <a:lnTo>
                    <a:pt x="177135" y="952091"/>
                  </a:lnTo>
                  <a:lnTo>
                    <a:pt x="246046" y="928561"/>
                  </a:lnTo>
                  <a:lnTo>
                    <a:pt x="282198" y="916440"/>
                  </a:lnTo>
                  <a:lnTo>
                    <a:pt x="319453" y="904109"/>
                  </a:lnTo>
                  <a:lnTo>
                    <a:pt x="357788" y="891588"/>
                  </a:lnTo>
                  <a:lnTo>
                    <a:pt x="397182" y="878900"/>
                  </a:lnTo>
                  <a:lnTo>
                    <a:pt x="437614" y="866063"/>
                  </a:lnTo>
                  <a:lnTo>
                    <a:pt x="479061" y="853099"/>
                  </a:lnTo>
                  <a:lnTo>
                    <a:pt x="521502" y="840028"/>
                  </a:lnTo>
                  <a:lnTo>
                    <a:pt x="564916" y="826872"/>
                  </a:lnTo>
                  <a:lnTo>
                    <a:pt x="609281" y="813651"/>
                  </a:lnTo>
                  <a:lnTo>
                    <a:pt x="654574" y="800385"/>
                  </a:lnTo>
                  <a:lnTo>
                    <a:pt x="700776" y="787096"/>
                  </a:lnTo>
                  <a:lnTo>
                    <a:pt x="747863" y="773803"/>
                  </a:lnTo>
                  <a:lnTo>
                    <a:pt x="795814" y="760528"/>
                  </a:lnTo>
                  <a:lnTo>
                    <a:pt x="844607" y="747291"/>
                  </a:lnTo>
                  <a:lnTo>
                    <a:pt x="894222" y="734114"/>
                  </a:lnTo>
                  <a:lnTo>
                    <a:pt x="944636" y="721016"/>
                  </a:lnTo>
                  <a:lnTo>
                    <a:pt x="995827" y="708018"/>
                  </a:lnTo>
                  <a:lnTo>
                    <a:pt x="1047775" y="695142"/>
                  </a:lnTo>
                  <a:lnTo>
                    <a:pt x="1100456" y="682407"/>
                  </a:lnTo>
                  <a:lnTo>
                    <a:pt x="1153851" y="669834"/>
                  </a:lnTo>
                  <a:lnTo>
                    <a:pt x="1207936" y="657445"/>
                  </a:lnTo>
                  <a:lnTo>
                    <a:pt x="1262691" y="645259"/>
                  </a:lnTo>
                  <a:lnTo>
                    <a:pt x="1318093" y="633298"/>
                  </a:lnTo>
                  <a:lnTo>
                    <a:pt x="1374121" y="621583"/>
                  </a:lnTo>
                  <a:lnTo>
                    <a:pt x="1430754" y="610133"/>
                  </a:lnTo>
                  <a:lnTo>
                    <a:pt x="1487970" y="598969"/>
                  </a:lnTo>
                  <a:lnTo>
                    <a:pt x="1545747" y="588113"/>
                  </a:lnTo>
                  <a:lnTo>
                    <a:pt x="1604063" y="577585"/>
                  </a:lnTo>
                  <a:lnTo>
                    <a:pt x="1662897" y="567405"/>
                  </a:lnTo>
                  <a:lnTo>
                    <a:pt x="1722227" y="557594"/>
                  </a:lnTo>
                  <a:lnTo>
                    <a:pt x="1782032" y="548174"/>
                  </a:lnTo>
                  <a:lnTo>
                    <a:pt x="1842290" y="539164"/>
                  </a:lnTo>
                  <a:lnTo>
                    <a:pt x="1902979" y="530585"/>
                  </a:lnTo>
                  <a:lnTo>
                    <a:pt x="1964077" y="522459"/>
                  </a:lnTo>
                  <a:lnTo>
                    <a:pt x="2025564" y="514805"/>
                  </a:lnTo>
                  <a:lnTo>
                    <a:pt x="2087416" y="507645"/>
                  </a:lnTo>
                  <a:lnTo>
                    <a:pt x="2149614" y="500998"/>
                  </a:lnTo>
                  <a:lnTo>
                    <a:pt x="2212134" y="494887"/>
                  </a:lnTo>
                  <a:lnTo>
                    <a:pt x="2274956" y="489331"/>
                  </a:lnTo>
                  <a:lnTo>
                    <a:pt x="2338057" y="484351"/>
                  </a:lnTo>
                  <a:lnTo>
                    <a:pt x="2401417" y="479968"/>
                  </a:lnTo>
                  <a:lnTo>
                    <a:pt x="2465013" y="476202"/>
                  </a:lnTo>
                  <a:lnTo>
                    <a:pt x="2528824" y="473075"/>
                  </a:lnTo>
                  <a:lnTo>
                    <a:pt x="2570419" y="471472"/>
                  </a:lnTo>
                  <a:lnTo>
                    <a:pt x="2612687" y="470276"/>
                  </a:lnTo>
                  <a:lnTo>
                    <a:pt x="2655610" y="469474"/>
                  </a:lnTo>
                  <a:lnTo>
                    <a:pt x="2699169" y="469055"/>
                  </a:lnTo>
                  <a:lnTo>
                    <a:pt x="2743349" y="469009"/>
                  </a:lnTo>
                  <a:lnTo>
                    <a:pt x="2788132" y="469325"/>
                  </a:lnTo>
                  <a:lnTo>
                    <a:pt x="2833500" y="469992"/>
                  </a:lnTo>
                  <a:lnTo>
                    <a:pt x="2879436" y="470998"/>
                  </a:lnTo>
                  <a:lnTo>
                    <a:pt x="2925923" y="472333"/>
                  </a:lnTo>
                  <a:lnTo>
                    <a:pt x="2972944" y="473986"/>
                  </a:lnTo>
                  <a:lnTo>
                    <a:pt x="3020481" y="475946"/>
                  </a:lnTo>
                  <a:lnTo>
                    <a:pt x="3068517" y="478202"/>
                  </a:lnTo>
                  <a:lnTo>
                    <a:pt x="3117034" y="480743"/>
                  </a:lnTo>
                  <a:lnTo>
                    <a:pt x="3166016" y="483558"/>
                  </a:lnTo>
                  <a:lnTo>
                    <a:pt x="3215445" y="486636"/>
                  </a:lnTo>
                  <a:lnTo>
                    <a:pt x="3265304" y="489966"/>
                  </a:lnTo>
                  <a:lnTo>
                    <a:pt x="3315576" y="493538"/>
                  </a:lnTo>
                  <a:lnTo>
                    <a:pt x="3366243" y="497339"/>
                  </a:lnTo>
                  <a:lnTo>
                    <a:pt x="3417287" y="501360"/>
                  </a:lnTo>
                  <a:lnTo>
                    <a:pt x="3468693" y="505589"/>
                  </a:lnTo>
                  <a:lnTo>
                    <a:pt x="3520441" y="510016"/>
                  </a:lnTo>
                  <a:lnTo>
                    <a:pt x="3572516" y="514628"/>
                  </a:lnTo>
                  <a:lnTo>
                    <a:pt x="3624899" y="519417"/>
                  </a:lnTo>
                  <a:lnTo>
                    <a:pt x="3677574" y="524369"/>
                  </a:lnTo>
                  <a:lnTo>
                    <a:pt x="3730523" y="529476"/>
                  </a:lnTo>
                  <a:lnTo>
                    <a:pt x="3783729" y="534725"/>
                  </a:lnTo>
                  <a:lnTo>
                    <a:pt x="3837175" y="540105"/>
                  </a:lnTo>
                  <a:lnTo>
                    <a:pt x="3890843" y="545606"/>
                  </a:lnTo>
                  <a:lnTo>
                    <a:pt x="3944715" y="551217"/>
                  </a:lnTo>
                  <a:lnTo>
                    <a:pt x="3998776" y="556926"/>
                  </a:lnTo>
                  <a:lnTo>
                    <a:pt x="4053007" y="562724"/>
                  </a:lnTo>
                  <a:lnTo>
                    <a:pt x="4107391" y="568598"/>
                  </a:lnTo>
                  <a:lnTo>
                    <a:pt x="4161911" y="574538"/>
                  </a:lnTo>
                  <a:lnTo>
                    <a:pt x="4216549" y="580533"/>
                  </a:lnTo>
                  <a:lnTo>
                    <a:pt x="4271289" y="586572"/>
                  </a:lnTo>
                  <a:lnTo>
                    <a:pt x="4326112" y="592644"/>
                  </a:lnTo>
                  <a:lnTo>
                    <a:pt x="4381002" y="598737"/>
                  </a:lnTo>
                  <a:lnTo>
                    <a:pt x="4435942" y="604843"/>
                  </a:lnTo>
                  <a:lnTo>
                    <a:pt x="4490913" y="610948"/>
                  </a:lnTo>
                  <a:lnTo>
                    <a:pt x="4545899" y="617042"/>
                  </a:lnTo>
                  <a:lnTo>
                    <a:pt x="4600883" y="623115"/>
                  </a:lnTo>
                  <a:lnTo>
                    <a:pt x="4655847" y="629154"/>
                  </a:lnTo>
                  <a:lnTo>
                    <a:pt x="4710774" y="635151"/>
                  </a:lnTo>
                  <a:lnTo>
                    <a:pt x="4765646" y="641092"/>
                  </a:lnTo>
                  <a:lnTo>
                    <a:pt x="4820447" y="646968"/>
                  </a:lnTo>
                  <a:lnTo>
                    <a:pt x="4875158" y="652767"/>
                  </a:lnTo>
                  <a:lnTo>
                    <a:pt x="4929764" y="658479"/>
                  </a:lnTo>
                  <a:lnTo>
                    <a:pt x="4984245" y="664092"/>
                  </a:lnTo>
                  <a:lnTo>
                    <a:pt x="5038586" y="669596"/>
                  </a:lnTo>
                  <a:lnTo>
                    <a:pt x="5092769" y="674980"/>
                  </a:lnTo>
                  <a:lnTo>
                    <a:pt x="5146776" y="680232"/>
                  </a:lnTo>
                  <a:lnTo>
                    <a:pt x="5200590" y="685342"/>
                  </a:lnTo>
                  <a:lnTo>
                    <a:pt x="5254194" y="690299"/>
                  </a:lnTo>
                  <a:lnTo>
                    <a:pt x="5307571" y="695091"/>
                  </a:lnTo>
                  <a:lnTo>
                    <a:pt x="5360703" y="699708"/>
                  </a:lnTo>
                  <a:lnTo>
                    <a:pt x="5413574" y="704139"/>
                  </a:lnTo>
                  <a:lnTo>
                    <a:pt x="5466165" y="708374"/>
                  </a:lnTo>
                  <a:lnTo>
                    <a:pt x="5518459" y="712400"/>
                  </a:lnTo>
                  <a:lnTo>
                    <a:pt x="5570440" y="716207"/>
                  </a:lnTo>
                  <a:lnTo>
                    <a:pt x="5622089" y="719784"/>
                  </a:lnTo>
                  <a:lnTo>
                    <a:pt x="5673390" y="723120"/>
                  </a:lnTo>
                  <a:lnTo>
                    <a:pt x="5724326" y="726204"/>
                  </a:lnTo>
                  <a:lnTo>
                    <a:pt x="5774878" y="729026"/>
                  </a:lnTo>
                  <a:lnTo>
                    <a:pt x="5825030" y="731574"/>
                  </a:lnTo>
                  <a:lnTo>
                    <a:pt x="5874764" y="733837"/>
                  </a:lnTo>
                  <a:lnTo>
                    <a:pt x="5924064" y="735804"/>
                  </a:lnTo>
                  <a:lnTo>
                    <a:pt x="5972911" y="737465"/>
                  </a:lnTo>
                  <a:lnTo>
                    <a:pt x="6021289" y="738808"/>
                  </a:lnTo>
                  <a:lnTo>
                    <a:pt x="6069180" y="739822"/>
                  </a:lnTo>
                  <a:lnTo>
                    <a:pt x="6116567" y="740497"/>
                  </a:lnTo>
                  <a:lnTo>
                    <a:pt x="6163433" y="740822"/>
                  </a:lnTo>
                  <a:lnTo>
                    <a:pt x="6209759" y="740785"/>
                  </a:lnTo>
                  <a:lnTo>
                    <a:pt x="6255530" y="740376"/>
                  </a:lnTo>
                  <a:lnTo>
                    <a:pt x="6300728" y="739584"/>
                  </a:lnTo>
                  <a:lnTo>
                    <a:pt x="6345335" y="738397"/>
                  </a:lnTo>
                  <a:lnTo>
                    <a:pt x="6389335" y="736805"/>
                  </a:lnTo>
                  <a:lnTo>
                    <a:pt x="6432709" y="734796"/>
                  </a:lnTo>
                  <a:lnTo>
                    <a:pt x="6475440" y="732361"/>
                  </a:lnTo>
                  <a:lnTo>
                    <a:pt x="6517513" y="729488"/>
                  </a:lnTo>
                  <a:lnTo>
                    <a:pt x="6578431" y="724523"/>
                  </a:lnTo>
                  <a:lnTo>
                    <a:pt x="6639061" y="718710"/>
                  </a:lnTo>
                  <a:lnTo>
                    <a:pt x="6699392" y="712077"/>
                  </a:lnTo>
                  <a:lnTo>
                    <a:pt x="6759413" y="704654"/>
                  </a:lnTo>
                  <a:lnTo>
                    <a:pt x="6819113" y="696471"/>
                  </a:lnTo>
                  <a:lnTo>
                    <a:pt x="6878481" y="687557"/>
                  </a:lnTo>
                  <a:lnTo>
                    <a:pt x="6937506" y="677943"/>
                  </a:lnTo>
                  <a:lnTo>
                    <a:pt x="6996177" y="667658"/>
                  </a:lnTo>
                  <a:lnTo>
                    <a:pt x="7054483" y="656732"/>
                  </a:lnTo>
                  <a:lnTo>
                    <a:pt x="7112414" y="645195"/>
                  </a:lnTo>
                  <a:lnTo>
                    <a:pt x="7169958" y="633076"/>
                  </a:lnTo>
                  <a:lnTo>
                    <a:pt x="7227104" y="620405"/>
                  </a:lnTo>
                  <a:lnTo>
                    <a:pt x="7283842" y="607213"/>
                  </a:lnTo>
                  <a:lnTo>
                    <a:pt x="7340160" y="593527"/>
                  </a:lnTo>
                  <a:lnTo>
                    <a:pt x="7396048" y="579380"/>
                  </a:lnTo>
                  <a:lnTo>
                    <a:pt x="7451495" y="564799"/>
                  </a:lnTo>
                  <a:lnTo>
                    <a:pt x="7506489" y="549815"/>
                  </a:lnTo>
                  <a:lnTo>
                    <a:pt x="7561020" y="534458"/>
                  </a:lnTo>
                  <a:lnTo>
                    <a:pt x="7615076" y="518757"/>
                  </a:lnTo>
                  <a:lnTo>
                    <a:pt x="7668648" y="502742"/>
                  </a:lnTo>
                  <a:lnTo>
                    <a:pt x="7721724" y="486443"/>
                  </a:lnTo>
                  <a:lnTo>
                    <a:pt x="7774292" y="469890"/>
                  </a:lnTo>
                  <a:lnTo>
                    <a:pt x="7826342" y="453112"/>
                  </a:lnTo>
                  <a:lnTo>
                    <a:pt x="7877864" y="436139"/>
                  </a:lnTo>
                  <a:lnTo>
                    <a:pt x="7928846" y="419001"/>
                  </a:lnTo>
                  <a:lnTo>
                    <a:pt x="7979277" y="401728"/>
                  </a:lnTo>
                  <a:lnTo>
                    <a:pt x="8029146" y="384349"/>
                  </a:lnTo>
                  <a:lnTo>
                    <a:pt x="8078442" y="366894"/>
                  </a:lnTo>
                  <a:lnTo>
                    <a:pt x="8127155" y="349393"/>
                  </a:lnTo>
                  <a:lnTo>
                    <a:pt x="8175274" y="331876"/>
                  </a:lnTo>
                  <a:lnTo>
                    <a:pt x="8222786" y="314371"/>
                  </a:lnTo>
                  <a:lnTo>
                    <a:pt x="8269683" y="296910"/>
                  </a:lnTo>
                  <a:lnTo>
                    <a:pt x="8315952" y="279522"/>
                  </a:lnTo>
                  <a:lnTo>
                    <a:pt x="8361583" y="262236"/>
                  </a:lnTo>
                  <a:lnTo>
                    <a:pt x="8406564" y="245083"/>
                  </a:lnTo>
                  <a:lnTo>
                    <a:pt x="8450885" y="228092"/>
                  </a:lnTo>
                  <a:lnTo>
                    <a:pt x="8494535" y="211292"/>
                  </a:lnTo>
                  <a:lnTo>
                    <a:pt x="8537503" y="194714"/>
                  </a:lnTo>
                  <a:lnTo>
                    <a:pt x="8579778" y="178387"/>
                  </a:lnTo>
                  <a:lnTo>
                    <a:pt x="8621349" y="162342"/>
                  </a:lnTo>
                  <a:lnTo>
                    <a:pt x="8662205" y="146607"/>
                  </a:lnTo>
                  <a:lnTo>
                    <a:pt x="8702335" y="131212"/>
                  </a:lnTo>
                  <a:lnTo>
                    <a:pt x="8741729" y="116188"/>
                  </a:lnTo>
                  <a:lnTo>
                    <a:pt x="8780375" y="101564"/>
                  </a:lnTo>
                  <a:lnTo>
                    <a:pt x="8818262" y="87370"/>
                  </a:lnTo>
                  <a:lnTo>
                    <a:pt x="8855379" y="73636"/>
                  </a:lnTo>
                  <a:lnTo>
                    <a:pt x="8891716" y="60390"/>
                  </a:lnTo>
                  <a:lnTo>
                    <a:pt x="8962004" y="35486"/>
                  </a:lnTo>
                  <a:lnTo>
                    <a:pt x="9029038" y="12896"/>
                  </a:lnTo>
                  <a:lnTo>
                    <a:pt x="9061308" y="2543"/>
                  </a:lnTo>
                  <a:lnTo>
                    <a:pt x="9069562" y="0"/>
                  </a:lnTo>
                </a:path>
              </a:pathLst>
            </a:custGeom>
            <a:ln w="10775">
              <a:solidFill>
                <a:srgbClr val="33B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" y="57022"/>
            <a:ext cx="9144000" cy="892810"/>
          </a:xfrm>
          <a:custGeom>
            <a:avLst/>
            <a:gdLst/>
            <a:ahLst/>
            <a:cxnLst/>
            <a:rect l="l" t="t" r="r" b="b"/>
            <a:pathLst>
              <a:path w="9144000" h="892810">
                <a:moveTo>
                  <a:pt x="0" y="892428"/>
                </a:moveTo>
                <a:lnTo>
                  <a:pt x="52556" y="882879"/>
                </a:lnTo>
                <a:lnTo>
                  <a:pt x="110528" y="871319"/>
                </a:lnTo>
                <a:lnTo>
                  <a:pt x="173709" y="857928"/>
                </a:lnTo>
                <a:lnTo>
                  <a:pt x="241891" y="842883"/>
                </a:lnTo>
                <a:lnTo>
                  <a:pt x="314869" y="826364"/>
                </a:lnTo>
                <a:lnTo>
                  <a:pt x="353091" y="817607"/>
                </a:lnTo>
                <a:lnTo>
                  <a:pt x="392435" y="808548"/>
                </a:lnTo>
                <a:lnTo>
                  <a:pt x="432874" y="799210"/>
                </a:lnTo>
                <a:lnTo>
                  <a:pt x="474382" y="789616"/>
                </a:lnTo>
                <a:lnTo>
                  <a:pt x="516934" y="779786"/>
                </a:lnTo>
                <a:lnTo>
                  <a:pt x="560504" y="769744"/>
                </a:lnTo>
                <a:lnTo>
                  <a:pt x="605066" y="759512"/>
                </a:lnTo>
                <a:lnTo>
                  <a:pt x="650594" y="749113"/>
                </a:lnTo>
                <a:lnTo>
                  <a:pt x="697062" y="738568"/>
                </a:lnTo>
                <a:lnTo>
                  <a:pt x="744445" y="727900"/>
                </a:lnTo>
                <a:lnTo>
                  <a:pt x="792716" y="717131"/>
                </a:lnTo>
                <a:lnTo>
                  <a:pt x="841849" y="706284"/>
                </a:lnTo>
                <a:lnTo>
                  <a:pt x="891820" y="695381"/>
                </a:lnTo>
                <a:lnTo>
                  <a:pt x="942601" y="684444"/>
                </a:lnTo>
                <a:lnTo>
                  <a:pt x="994168" y="673496"/>
                </a:lnTo>
                <a:lnTo>
                  <a:pt x="1046493" y="662558"/>
                </a:lnTo>
                <a:lnTo>
                  <a:pt x="1099552" y="651654"/>
                </a:lnTo>
                <a:lnTo>
                  <a:pt x="1153319" y="640806"/>
                </a:lnTo>
                <a:lnTo>
                  <a:pt x="1207768" y="630035"/>
                </a:lnTo>
                <a:lnTo>
                  <a:pt x="1262872" y="619365"/>
                </a:lnTo>
                <a:lnTo>
                  <a:pt x="1318606" y="608817"/>
                </a:lnTo>
                <a:lnTo>
                  <a:pt x="1374944" y="598414"/>
                </a:lnTo>
                <a:lnTo>
                  <a:pt x="1431861" y="588178"/>
                </a:lnTo>
                <a:lnTo>
                  <a:pt x="1489330" y="578132"/>
                </a:lnTo>
                <a:lnTo>
                  <a:pt x="1547325" y="568298"/>
                </a:lnTo>
                <a:lnTo>
                  <a:pt x="1605822" y="558698"/>
                </a:lnTo>
                <a:lnTo>
                  <a:pt x="1664793" y="549354"/>
                </a:lnTo>
                <a:lnTo>
                  <a:pt x="1724213" y="540290"/>
                </a:lnTo>
                <a:lnTo>
                  <a:pt x="1784056" y="531526"/>
                </a:lnTo>
                <a:lnTo>
                  <a:pt x="1844296" y="523086"/>
                </a:lnTo>
                <a:lnTo>
                  <a:pt x="1904908" y="514992"/>
                </a:lnTo>
                <a:lnTo>
                  <a:pt x="1965866" y="507266"/>
                </a:lnTo>
                <a:lnTo>
                  <a:pt x="2027143" y="499931"/>
                </a:lnTo>
                <a:lnTo>
                  <a:pt x="2088714" y="493008"/>
                </a:lnTo>
                <a:lnTo>
                  <a:pt x="2150553" y="486520"/>
                </a:lnTo>
                <a:lnTo>
                  <a:pt x="2212635" y="480490"/>
                </a:lnTo>
                <a:lnTo>
                  <a:pt x="2274932" y="474940"/>
                </a:lnTo>
                <a:lnTo>
                  <a:pt x="2337420" y="469892"/>
                </a:lnTo>
                <a:lnTo>
                  <a:pt x="2400073" y="465368"/>
                </a:lnTo>
                <a:lnTo>
                  <a:pt x="2462864" y="461392"/>
                </a:lnTo>
                <a:lnTo>
                  <a:pt x="2525768" y="457984"/>
                </a:lnTo>
                <a:lnTo>
                  <a:pt x="2588760" y="455167"/>
                </a:lnTo>
                <a:lnTo>
                  <a:pt x="2630573" y="453679"/>
                </a:lnTo>
                <a:lnTo>
                  <a:pt x="2673032" y="452508"/>
                </a:lnTo>
                <a:lnTo>
                  <a:pt x="2716120" y="451646"/>
                </a:lnTo>
                <a:lnTo>
                  <a:pt x="2759818" y="451083"/>
                </a:lnTo>
                <a:lnTo>
                  <a:pt x="2804112" y="450811"/>
                </a:lnTo>
                <a:lnTo>
                  <a:pt x="2848984" y="450821"/>
                </a:lnTo>
                <a:lnTo>
                  <a:pt x="2894417" y="451106"/>
                </a:lnTo>
                <a:lnTo>
                  <a:pt x="2940395" y="451655"/>
                </a:lnTo>
                <a:lnTo>
                  <a:pt x="2986900" y="452461"/>
                </a:lnTo>
                <a:lnTo>
                  <a:pt x="3033917" y="453515"/>
                </a:lnTo>
                <a:lnTo>
                  <a:pt x="3081428" y="454808"/>
                </a:lnTo>
                <a:lnTo>
                  <a:pt x="3129416" y="456332"/>
                </a:lnTo>
                <a:lnTo>
                  <a:pt x="3177866" y="458078"/>
                </a:lnTo>
                <a:lnTo>
                  <a:pt x="3226759" y="460037"/>
                </a:lnTo>
                <a:lnTo>
                  <a:pt x="3276080" y="462200"/>
                </a:lnTo>
                <a:lnTo>
                  <a:pt x="3325811" y="464560"/>
                </a:lnTo>
                <a:lnTo>
                  <a:pt x="3375936" y="467107"/>
                </a:lnTo>
                <a:lnTo>
                  <a:pt x="3426438" y="469833"/>
                </a:lnTo>
                <a:lnTo>
                  <a:pt x="3477300" y="472729"/>
                </a:lnTo>
                <a:lnTo>
                  <a:pt x="3528506" y="475786"/>
                </a:lnTo>
                <a:lnTo>
                  <a:pt x="3580038" y="478997"/>
                </a:lnTo>
                <a:lnTo>
                  <a:pt x="3631881" y="482351"/>
                </a:lnTo>
                <a:lnTo>
                  <a:pt x="3684017" y="485841"/>
                </a:lnTo>
                <a:lnTo>
                  <a:pt x="3736429" y="489458"/>
                </a:lnTo>
                <a:lnTo>
                  <a:pt x="3789101" y="493193"/>
                </a:lnTo>
                <a:lnTo>
                  <a:pt x="3842016" y="497038"/>
                </a:lnTo>
                <a:lnTo>
                  <a:pt x="3895157" y="500984"/>
                </a:lnTo>
                <a:lnTo>
                  <a:pt x="3948507" y="505022"/>
                </a:lnTo>
                <a:lnTo>
                  <a:pt x="4002051" y="509144"/>
                </a:lnTo>
                <a:lnTo>
                  <a:pt x="4055770" y="513342"/>
                </a:lnTo>
                <a:lnTo>
                  <a:pt x="4109648" y="517605"/>
                </a:lnTo>
                <a:lnTo>
                  <a:pt x="4163669" y="521926"/>
                </a:lnTo>
                <a:lnTo>
                  <a:pt x="4217816" y="526297"/>
                </a:lnTo>
                <a:lnTo>
                  <a:pt x="4272071" y="530708"/>
                </a:lnTo>
                <a:lnTo>
                  <a:pt x="4326419" y="535151"/>
                </a:lnTo>
                <a:lnTo>
                  <a:pt x="4380842" y="539617"/>
                </a:lnTo>
                <a:lnTo>
                  <a:pt x="4435323" y="544098"/>
                </a:lnTo>
                <a:lnTo>
                  <a:pt x="4489847" y="548585"/>
                </a:lnTo>
                <a:lnTo>
                  <a:pt x="4544396" y="553069"/>
                </a:lnTo>
                <a:lnTo>
                  <a:pt x="4598953" y="557541"/>
                </a:lnTo>
                <a:lnTo>
                  <a:pt x="4653501" y="561994"/>
                </a:lnTo>
                <a:lnTo>
                  <a:pt x="4708025" y="566418"/>
                </a:lnTo>
                <a:lnTo>
                  <a:pt x="4762507" y="570806"/>
                </a:lnTo>
                <a:lnTo>
                  <a:pt x="4816930" y="575147"/>
                </a:lnTo>
                <a:lnTo>
                  <a:pt x="4871277" y="579433"/>
                </a:lnTo>
                <a:lnTo>
                  <a:pt x="4925533" y="583657"/>
                </a:lnTo>
                <a:lnTo>
                  <a:pt x="4979679" y="587808"/>
                </a:lnTo>
                <a:lnTo>
                  <a:pt x="5033700" y="591880"/>
                </a:lnTo>
                <a:lnTo>
                  <a:pt x="5087578" y="595862"/>
                </a:lnTo>
                <a:lnTo>
                  <a:pt x="5141298" y="599747"/>
                </a:lnTo>
                <a:lnTo>
                  <a:pt x="5194841" y="603525"/>
                </a:lnTo>
                <a:lnTo>
                  <a:pt x="5248192" y="607188"/>
                </a:lnTo>
                <a:lnTo>
                  <a:pt x="5301333" y="610727"/>
                </a:lnTo>
                <a:lnTo>
                  <a:pt x="5354248" y="614135"/>
                </a:lnTo>
                <a:lnTo>
                  <a:pt x="5406920" y="617401"/>
                </a:lnTo>
                <a:lnTo>
                  <a:pt x="5459332" y="620518"/>
                </a:lnTo>
                <a:lnTo>
                  <a:pt x="5511468" y="623477"/>
                </a:lnTo>
                <a:lnTo>
                  <a:pt x="5563310" y="626269"/>
                </a:lnTo>
                <a:lnTo>
                  <a:pt x="5614843" y="628885"/>
                </a:lnTo>
                <a:lnTo>
                  <a:pt x="5666048" y="631317"/>
                </a:lnTo>
                <a:lnTo>
                  <a:pt x="5716911" y="633557"/>
                </a:lnTo>
                <a:lnTo>
                  <a:pt x="5767413" y="635595"/>
                </a:lnTo>
                <a:lnTo>
                  <a:pt x="5817537" y="637423"/>
                </a:lnTo>
                <a:lnTo>
                  <a:pt x="5867269" y="639033"/>
                </a:lnTo>
                <a:lnTo>
                  <a:pt x="5916589" y="640415"/>
                </a:lnTo>
                <a:lnTo>
                  <a:pt x="5965483" y="641561"/>
                </a:lnTo>
                <a:lnTo>
                  <a:pt x="6013932" y="642463"/>
                </a:lnTo>
                <a:lnTo>
                  <a:pt x="6061920" y="643112"/>
                </a:lnTo>
                <a:lnTo>
                  <a:pt x="6109431" y="643498"/>
                </a:lnTo>
                <a:lnTo>
                  <a:pt x="6156448" y="643615"/>
                </a:lnTo>
                <a:lnTo>
                  <a:pt x="6202954" y="643452"/>
                </a:lnTo>
                <a:lnTo>
                  <a:pt x="6248931" y="643001"/>
                </a:lnTo>
                <a:lnTo>
                  <a:pt x="6294365" y="642254"/>
                </a:lnTo>
                <a:lnTo>
                  <a:pt x="6339236" y="641202"/>
                </a:lnTo>
                <a:lnTo>
                  <a:pt x="6383530" y="639836"/>
                </a:lnTo>
                <a:lnTo>
                  <a:pt x="6427229" y="638147"/>
                </a:lnTo>
                <a:lnTo>
                  <a:pt x="6470316" y="636128"/>
                </a:lnTo>
                <a:lnTo>
                  <a:pt x="6512775" y="633770"/>
                </a:lnTo>
                <a:lnTo>
                  <a:pt x="6554589" y="631063"/>
                </a:lnTo>
                <a:lnTo>
                  <a:pt x="6616280" y="626404"/>
                </a:lnTo>
                <a:lnTo>
                  <a:pt x="6677673" y="621027"/>
                </a:lnTo>
                <a:lnTo>
                  <a:pt x="6738755" y="614959"/>
                </a:lnTo>
                <a:lnTo>
                  <a:pt x="6799516" y="608225"/>
                </a:lnTo>
                <a:lnTo>
                  <a:pt x="6859944" y="600851"/>
                </a:lnTo>
                <a:lnTo>
                  <a:pt x="6920027" y="592863"/>
                </a:lnTo>
                <a:lnTo>
                  <a:pt x="6979753" y="584286"/>
                </a:lnTo>
                <a:lnTo>
                  <a:pt x="7039112" y="575146"/>
                </a:lnTo>
                <a:lnTo>
                  <a:pt x="7098092" y="565470"/>
                </a:lnTo>
                <a:lnTo>
                  <a:pt x="7156682" y="555283"/>
                </a:lnTo>
                <a:lnTo>
                  <a:pt x="7214869" y="544611"/>
                </a:lnTo>
                <a:lnTo>
                  <a:pt x="7272643" y="533479"/>
                </a:lnTo>
                <a:lnTo>
                  <a:pt x="7329991" y="521913"/>
                </a:lnTo>
                <a:lnTo>
                  <a:pt x="7386904" y="509940"/>
                </a:lnTo>
                <a:lnTo>
                  <a:pt x="7443368" y="497585"/>
                </a:lnTo>
                <a:lnTo>
                  <a:pt x="7499372" y="484873"/>
                </a:lnTo>
                <a:lnTo>
                  <a:pt x="7554906" y="471832"/>
                </a:lnTo>
                <a:lnTo>
                  <a:pt x="7609957" y="458485"/>
                </a:lnTo>
                <a:lnTo>
                  <a:pt x="7664515" y="444860"/>
                </a:lnTo>
                <a:lnTo>
                  <a:pt x="7718567" y="430982"/>
                </a:lnTo>
                <a:lnTo>
                  <a:pt x="7772102" y="416877"/>
                </a:lnTo>
                <a:lnTo>
                  <a:pt x="7825109" y="402570"/>
                </a:lnTo>
                <a:lnTo>
                  <a:pt x="7877575" y="388088"/>
                </a:lnTo>
                <a:lnTo>
                  <a:pt x="7929491" y="373456"/>
                </a:lnTo>
                <a:lnTo>
                  <a:pt x="7980844" y="358700"/>
                </a:lnTo>
                <a:lnTo>
                  <a:pt x="8031622" y="343846"/>
                </a:lnTo>
                <a:lnTo>
                  <a:pt x="8081815" y="328920"/>
                </a:lnTo>
                <a:lnTo>
                  <a:pt x="8131410" y="313947"/>
                </a:lnTo>
                <a:lnTo>
                  <a:pt x="8180397" y="298954"/>
                </a:lnTo>
                <a:lnTo>
                  <a:pt x="8228763" y="283966"/>
                </a:lnTo>
                <a:lnTo>
                  <a:pt x="8276498" y="269008"/>
                </a:lnTo>
                <a:lnTo>
                  <a:pt x="8323590" y="254108"/>
                </a:lnTo>
                <a:lnTo>
                  <a:pt x="8370027" y="239290"/>
                </a:lnTo>
                <a:lnTo>
                  <a:pt x="8415798" y="224580"/>
                </a:lnTo>
                <a:lnTo>
                  <a:pt x="8460891" y="210004"/>
                </a:lnTo>
                <a:lnTo>
                  <a:pt x="8505295" y="195588"/>
                </a:lnTo>
                <a:lnTo>
                  <a:pt x="8548999" y="181358"/>
                </a:lnTo>
                <a:lnTo>
                  <a:pt x="8591990" y="167340"/>
                </a:lnTo>
                <a:lnTo>
                  <a:pt x="8634258" y="153559"/>
                </a:lnTo>
                <a:lnTo>
                  <a:pt x="8675791" y="140041"/>
                </a:lnTo>
                <a:lnTo>
                  <a:pt x="8716578" y="126812"/>
                </a:lnTo>
                <a:lnTo>
                  <a:pt x="8756606" y="113898"/>
                </a:lnTo>
                <a:lnTo>
                  <a:pt x="8795865" y="101325"/>
                </a:lnTo>
                <a:lnTo>
                  <a:pt x="8834344" y="89117"/>
                </a:lnTo>
                <a:lnTo>
                  <a:pt x="8872029" y="77303"/>
                </a:lnTo>
                <a:lnTo>
                  <a:pt x="8908911" y="65906"/>
                </a:lnTo>
                <a:lnTo>
                  <a:pt x="8980217" y="44469"/>
                </a:lnTo>
                <a:lnTo>
                  <a:pt x="9048170" y="25014"/>
                </a:lnTo>
                <a:lnTo>
                  <a:pt x="9112678" y="7748"/>
                </a:lnTo>
                <a:lnTo>
                  <a:pt x="9143611" y="0"/>
                </a:lnTo>
              </a:path>
            </a:pathLst>
          </a:custGeom>
          <a:ln w="9525">
            <a:solidFill>
              <a:srgbClr val="0FCF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95578" y="1897202"/>
            <a:ext cx="7153275" cy="24784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800" spc="385" dirty="0">
                <a:solidFill>
                  <a:srgbClr val="006FC0"/>
                </a:solidFill>
                <a:latin typeface="Times New Roman"/>
                <a:cs typeface="Times New Roman"/>
              </a:rPr>
              <a:t>Data</a:t>
            </a:r>
            <a:r>
              <a:rPr sz="8800" spc="-7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8800" spc="385" dirty="0">
                <a:solidFill>
                  <a:srgbClr val="006FC0"/>
                </a:solidFill>
                <a:latin typeface="Times New Roman"/>
                <a:cs typeface="Times New Roman"/>
              </a:rPr>
              <a:t>Structure</a:t>
            </a:r>
            <a:endParaRPr sz="8800">
              <a:latin typeface="Times New Roman"/>
              <a:cs typeface="Times New Roman"/>
            </a:endParaRPr>
          </a:p>
          <a:p>
            <a:pPr marL="274320" algn="ctr">
              <a:lnSpc>
                <a:spcPct val="100000"/>
              </a:lnSpc>
              <a:spcBef>
                <a:spcPts val="114"/>
              </a:spcBef>
            </a:pPr>
            <a:r>
              <a:rPr sz="7200" spc="290" dirty="0">
                <a:solidFill>
                  <a:srgbClr val="006FC0"/>
                </a:solidFill>
                <a:latin typeface="Times New Roman"/>
                <a:cs typeface="Times New Roman"/>
              </a:rPr>
              <a:t>Graph</a:t>
            </a:r>
            <a:endParaRPr sz="7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387" y="0"/>
            <a:ext cx="9149715" cy="6863715"/>
            <a:chOff x="-5387" y="0"/>
            <a:chExt cx="9149715" cy="68637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69705" cy="1015365"/>
            </a:xfrm>
            <a:custGeom>
              <a:avLst/>
              <a:gdLst/>
              <a:ahLst/>
              <a:cxnLst/>
              <a:rect l="l" t="t" r="r" b="b"/>
              <a:pathLst>
                <a:path w="9069705" h="1015365">
                  <a:moveTo>
                    <a:pt x="0" y="1015166"/>
                  </a:moveTo>
                  <a:lnTo>
                    <a:pt x="53492" y="995722"/>
                  </a:lnTo>
                  <a:lnTo>
                    <a:pt x="112892" y="974533"/>
                  </a:lnTo>
                  <a:lnTo>
                    <a:pt x="177135" y="952091"/>
                  </a:lnTo>
                  <a:lnTo>
                    <a:pt x="246046" y="928561"/>
                  </a:lnTo>
                  <a:lnTo>
                    <a:pt x="282198" y="916440"/>
                  </a:lnTo>
                  <a:lnTo>
                    <a:pt x="319453" y="904109"/>
                  </a:lnTo>
                  <a:lnTo>
                    <a:pt x="357788" y="891588"/>
                  </a:lnTo>
                  <a:lnTo>
                    <a:pt x="397182" y="878900"/>
                  </a:lnTo>
                  <a:lnTo>
                    <a:pt x="437614" y="866063"/>
                  </a:lnTo>
                  <a:lnTo>
                    <a:pt x="479061" y="853099"/>
                  </a:lnTo>
                  <a:lnTo>
                    <a:pt x="521502" y="840028"/>
                  </a:lnTo>
                  <a:lnTo>
                    <a:pt x="564916" y="826872"/>
                  </a:lnTo>
                  <a:lnTo>
                    <a:pt x="609281" y="813651"/>
                  </a:lnTo>
                  <a:lnTo>
                    <a:pt x="654574" y="800385"/>
                  </a:lnTo>
                  <a:lnTo>
                    <a:pt x="700776" y="787096"/>
                  </a:lnTo>
                  <a:lnTo>
                    <a:pt x="747863" y="773803"/>
                  </a:lnTo>
                  <a:lnTo>
                    <a:pt x="795814" y="760528"/>
                  </a:lnTo>
                  <a:lnTo>
                    <a:pt x="844607" y="747291"/>
                  </a:lnTo>
                  <a:lnTo>
                    <a:pt x="894222" y="734114"/>
                  </a:lnTo>
                  <a:lnTo>
                    <a:pt x="944636" y="721016"/>
                  </a:lnTo>
                  <a:lnTo>
                    <a:pt x="995827" y="708018"/>
                  </a:lnTo>
                  <a:lnTo>
                    <a:pt x="1047775" y="695142"/>
                  </a:lnTo>
                  <a:lnTo>
                    <a:pt x="1100456" y="682407"/>
                  </a:lnTo>
                  <a:lnTo>
                    <a:pt x="1153851" y="669834"/>
                  </a:lnTo>
                  <a:lnTo>
                    <a:pt x="1207936" y="657445"/>
                  </a:lnTo>
                  <a:lnTo>
                    <a:pt x="1262691" y="645259"/>
                  </a:lnTo>
                  <a:lnTo>
                    <a:pt x="1318093" y="633298"/>
                  </a:lnTo>
                  <a:lnTo>
                    <a:pt x="1374121" y="621583"/>
                  </a:lnTo>
                  <a:lnTo>
                    <a:pt x="1430754" y="610133"/>
                  </a:lnTo>
                  <a:lnTo>
                    <a:pt x="1487970" y="598969"/>
                  </a:lnTo>
                  <a:lnTo>
                    <a:pt x="1545747" y="588113"/>
                  </a:lnTo>
                  <a:lnTo>
                    <a:pt x="1604063" y="577585"/>
                  </a:lnTo>
                  <a:lnTo>
                    <a:pt x="1662897" y="567405"/>
                  </a:lnTo>
                  <a:lnTo>
                    <a:pt x="1722227" y="557594"/>
                  </a:lnTo>
                  <a:lnTo>
                    <a:pt x="1782032" y="548174"/>
                  </a:lnTo>
                  <a:lnTo>
                    <a:pt x="1842290" y="539164"/>
                  </a:lnTo>
                  <a:lnTo>
                    <a:pt x="1902979" y="530585"/>
                  </a:lnTo>
                  <a:lnTo>
                    <a:pt x="1964077" y="522459"/>
                  </a:lnTo>
                  <a:lnTo>
                    <a:pt x="2025564" y="514805"/>
                  </a:lnTo>
                  <a:lnTo>
                    <a:pt x="2087416" y="507645"/>
                  </a:lnTo>
                  <a:lnTo>
                    <a:pt x="2149614" y="500998"/>
                  </a:lnTo>
                  <a:lnTo>
                    <a:pt x="2212134" y="494887"/>
                  </a:lnTo>
                  <a:lnTo>
                    <a:pt x="2274956" y="489331"/>
                  </a:lnTo>
                  <a:lnTo>
                    <a:pt x="2338057" y="484351"/>
                  </a:lnTo>
                  <a:lnTo>
                    <a:pt x="2401417" y="479968"/>
                  </a:lnTo>
                  <a:lnTo>
                    <a:pt x="2465013" y="476202"/>
                  </a:lnTo>
                  <a:lnTo>
                    <a:pt x="2528824" y="473075"/>
                  </a:lnTo>
                  <a:lnTo>
                    <a:pt x="2570419" y="471472"/>
                  </a:lnTo>
                  <a:lnTo>
                    <a:pt x="2612687" y="470276"/>
                  </a:lnTo>
                  <a:lnTo>
                    <a:pt x="2655610" y="469474"/>
                  </a:lnTo>
                  <a:lnTo>
                    <a:pt x="2699169" y="469055"/>
                  </a:lnTo>
                  <a:lnTo>
                    <a:pt x="2743349" y="469009"/>
                  </a:lnTo>
                  <a:lnTo>
                    <a:pt x="2788132" y="469325"/>
                  </a:lnTo>
                  <a:lnTo>
                    <a:pt x="2833500" y="469992"/>
                  </a:lnTo>
                  <a:lnTo>
                    <a:pt x="2879436" y="470998"/>
                  </a:lnTo>
                  <a:lnTo>
                    <a:pt x="2925923" y="472333"/>
                  </a:lnTo>
                  <a:lnTo>
                    <a:pt x="2972944" y="473986"/>
                  </a:lnTo>
                  <a:lnTo>
                    <a:pt x="3020481" y="475946"/>
                  </a:lnTo>
                  <a:lnTo>
                    <a:pt x="3068517" y="478202"/>
                  </a:lnTo>
                  <a:lnTo>
                    <a:pt x="3117034" y="480743"/>
                  </a:lnTo>
                  <a:lnTo>
                    <a:pt x="3166016" y="483558"/>
                  </a:lnTo>
                  <a:lnTo>
                    <a:pt x="3215445" y="486636"/>
                  </a:lnTo>
                  <a:lnTo>
                    <a:pt x="3265304" y="489966"/>
                  </a:lnTo>
                  <a:lnTo>
                    <a:pt x="3315576" y="493538"/>
                  </a:lnTo>
                  <a:lnTo>
                    <a:pt x="3366243" y="497339"/>
                  </a:lnTo>
                  <a:lnTo>
                    <a:pt x="3417287" y="501360"/>
                  </a:lnTo>
                  <a:lnTo>
                    <a:pt x="3468693" y="505589"/>
                  </a:lnTo>
                  <a:lnTo>
                    <a:pt x="3520441" y="510016"/>
                  </a:lnTo>
                  <a:lnTo>
                    <a:pt x="3572516" y="514628"/>
                  </a:lnTo>
                  <a:lnTo>
                    <a:pt x="3624899" y="519417"/>
                  </a:lnTo>
                  <a:lnTo>
                    <a:pt x="3677574" y="524369"/>
                  </a:lnTo>
                  <a:lnTo>
                    <a:pt x="3730523" y="529476"/>
                  </a:lnTo>
                  <a:lnTo>
                    <a:pt x="3783729" y="534725"/>
                  </a:lnTo>
                  <a:lnTo>
                    <a:pt x="3837175" y="540105"/>
                  </a:lnTo>
                  <a:lnTo>
                    <a:pt x="3890843" y="545606"/>
                  </a:lnTo>
                  <a:lnTo>
                    <a:pt x="3944715" y="551217"/>
                  </a:lnTo>
                  <a:lnTo>
                    <a:pt x="3998776" y="556926"/>
                  </a:lnTo>
                  <a:lnTo>
                    <a:pt x="4053007" y="562724"/>
                  </a:lnTo>
                  <a:lnTo>
                    <a:pt x="4107391" y="568598"/>
                  </a:lnTo>
                  <a:lnTo>
                    <a:pt x="4161911" y="574538"/>
                  </a:lnTo>
                  <a:lnTo>
                    <a:pt x="4216549" y="580533"/>
                  </a:lnTo>
                  <a:lnTo>
                    <a:pt x="4271289" y="586572"/>
                  </a:lnTo>
                  <a:lnTo>
                    <a:pt x="4326112" y="592644"/>
                  </a:lnTo>
                  <a:lnTo>
                    <a:pt x="4381002" y="598737"/>
                  </a:lnTo>
                  <a:lnTo>
                    <a:pt x="4435942" y="604843"/>
                  </a:lnTo>
                  <a:lnTo>
                    <a:pt x="4490913" y="610948"/>
                  </a:lnTo>
                  <a:lnTo>
                    <a:pt x="4545899" y="617042"/>
                  </a:lnTo>
                  <a:lnTo>
                    <a:pt x="4600883" y="623115"/>
                  </a:lnTo>
                  <a:lnTo>
                    <a:pt x="4655847" y="629154"/>
                  </a:lnTo>
                  <a:lnTo>
                    <a:pt x="4710774" y="635151"/>
                  </a:lnTo>
                  <a:lnTo>
                    <a:pt x="4765646" y="641092"/>
                  </a:lnTo>
                  <a:lnTo>
                    <a:pt x="4820447" y="646968"/>
                  </a:lnTo>
                  <a:lnTo>
                    <a:pt x="4875158" y="652767"/>
                  </a:lnTo>
                  <a:lnTo>
                    <a:pt x="4929764" y="658479"/>
                  </a:lnTo>
                  <a:lnTo>
                    <a:pt x="4984245" y="664092"/>
                  </a:lnTo>
                  <a:lnTo>
                    <a:pt x="5038586" y="669596"/>
                  </a:lnTo>
                  <a:lnTo>
                    <a:pt x="5092769" y="674980"/>
                  </a:lnTo>
                  <a:lnTo>
                    <a:pt x="5146776" y="680232"/>
                  </a:lnTo>
                  <a:lnTo>
                    <a:pt x="5200590" y="685342"/>
                  </a:lnTo>
                  <a:lnTo>
                    <a:pt x="5254194" y="690299"/>
                  </a:lnTo>
                  <a:lnTo>
                    <a:pt x="5307571" y="695091"/>
                  </a:lnTo>
                  <a:lnTo>
                    <a:pt x="5360703" y="699708"/>
                  </a:lnTo>
                  <a:lnTo>
                    <a:pt x="5413574" y="704139"/>
                  </a:lnTo>
                  <a:lnTo>
                    <a:pt x="5466165" y="708374"/>
                  </a:lnTo>
                  <a:lnTo>
                    <a:pt x="5518459" y="712400"/>
                  </a:lnTo>
                  <a:lnTo>
                    <a:pt x="5570440" y="716207"/>
                  </a:lnTo>
                  <a:lnTo>
                    <a:pt x="5622089" y="719784"/>
                  </a:lnTo>
                  <a:lnTo>
                    <a:pt x="5673390" y="723120"/>
                  </a:lnTo>
                  <a:lnTo>
                    <a:pt x="5724326" y="726204"/>
                  </a:lnTo>
                  <a:lnTo>
                    <a:pt x="5774878" y="729026"/>
                  </a:lnTo>
                  <a:lnTo>
                    <a:pt x="5825030" y="731574"/>
                  </a:lnTo>
                  <a:lnTo>
                    <a:pt x="5874764" y="733837"/>
                  </a:lnTo>
                  <a:lnTo>
                    <a:pt x="5924064" y="735804"/>
                  </a:lnTo>
                  <a:lnTo>
                    <a:pt x="5972911" y="737465"/>
                  </a:lnTo>
                  <a:lnTo>
                    <a:pt x="6021289" y="738808"/>
                  </a:lnTo>
                  <a:lnTo>
                    <a:pt x="6069180" y="739822"/>
                  </a:lnTo>
                  <a:lnTo>
                    <a:pt x="6116567" y="740497"/>
                  </a:lnTo>
                  <a:lnTo>
                    <a:pt x="6163433" y="740822"/>
                  </a:lnTo>
                  <a:lnTo>
                    <a:pt x="6209759" y="740785"/>
                  </a:lnTo>
                  <a:lnTo>
                    <a:pt x="6255530" y="740376"/>
                  </a:lnTo>
                  <a:lnTo>
                    <a:pt x="6300728" y="739584"/>
                  </a:lnTo>
                  <a:lnTo>
                    <a:pt x="6345335" y="738397"/>
                  </a:lnTo>
                  <a:lnTo>
                    <a:pt x="6389335" y="736805"/>
                  </a:lnTo>
                  <a:lnTo>
                    <a:pt x="6432709" y="734796"/>
                  </a:lnTo>
                  <a:lnTo>
                    <a:pt x="6475440" y="732361"/>
                  </a:lnTo>
                  <a:lnTo>
                    <a:pt x="6517513" y="729488"/>
                  </a:lnTo>
                  <a:lnTo>
                    <a:pt x="6578431" y="724523"/>
                  </a:lnTo>
                  <a:lnTo>
                    <a:pt x="6639061" y="718710"/>
                  </a:lnTo>
                  <a:lnTo>
                    <a:pt x="6699392" y="712077"/>
                  </a:lnTo>
                  <a:lnTo>
                    <a:pt x="6759413" y="704654"/>
                  </a:lnTo>
                  <a:lnTo>
                    <a:pt x="6819113" y="696471"/>
                  </a:lnTo>
                  <a:lnTo>
                    <a:pt x="6878481" y="687557"/>
                  </a:lnTo>
                  <a:lnTo>
                    <a:pt x="6937506" y="677943"/>
                  </a:lnTo>
                  <a:lnTo>
                    <a:pt x="6996177" y="667658"/>
                  </a:lnTo>
                  <a:lnTo>
                    <a:pt x="7054483" y="656732"/>
                  </a:lnTo>
                  <a:lnTo>
                    <a:pt x="7112414" y="645195"/>
                  </a:lnTo>
                  <a:lnTo>
                    <a:pt x="7169958" y="633076"/>
                  </a:lnTo>
                  <a:lnTo>
                    <a:pt x="7227104" y="620405"/>
                  </a:lnTo>
                  <a:lnTo>
                    <a:pt x="7283842" y="607213"/>
                  </a:lnTo>
                  <a:lnTo>
                    <a:pt x="7340160" y="593527"/>
                  </a:lnTo>
                  <a:lnTo>
                    <a:pt x="7396048" y="579380"/>
                  </a:lnTo>
                  <a:lnTo>
                    <a:pt x="7451495" y="564799"/>
                  </a:lnTo>
                  <a:lnTo>
                    <a:pt x="7506489" y="549815"/>
                  </a:lnTo>
                  <a:lnTo>
                    <a:pt x="7561020" y="534458"/>
                  </a:lnTo>
                  <a:lnTo>
                    <a:pt x="7615076" y="518757"/>
                  </a:lnTo>
                  <a:lnTo>
                    <a:pt x="7668648" y="502742"/>
                  </a:lnTo>
                  <a:lnTo>
                    <a:pt x="7721724" y="486443"/>
                  </a:lnTo>
                  <a:lnTo>
                    <a:pt x="7774292" y="469890"/>
                  </a:lnTo>
                  <a:lnTo>
                    <a:pt x="7826342" y="453112"/>
                  </a:lnTo>
                  <a:lnTo>
                    <a:pt x="7877864" y="436139"/>
                  </a:lnTo>
                  <a:lnTo>
                    <a:pt x="7928846" y="419001"/>
                  </a:lnTo>
                  <a:lnTo>
                    <a:pt x="7979277" y="401728"/>
                  </a:lnTo>
                  <a:lnTo>
                    <a:pt x="8029146" y="384349"/>
                  </a:lnTo>
                  <a:lnTo>
                    <a:pt x="8078442" y="366894"/>
                  </a:lnTo>
                  <a:lnTo>
                    <a:pt x="8127155" y="349393"/>
                  </a:lnTo>
                  <a:lnTo>
                    <a:pt x="8175274" y="331876"/>
                  </a:lnTo>
                  <a:lnTo>
                    <a:pt x="8222786" y="314371"/>
                  </a:lnTo>
                  <a:lnTo>
                    <a:pt x="8269683" y="296910"/>
                  </a:lnTo>
                  <a:lnTo>
                    <a:pt x="8315952" y="279522"/>
                  </a:lnTo>
                  <a:lnTo>
                    <a:pt x="8361583" y="262236"/>
                  </a:lnTo>
                  <a:lnTo>
                    <a:pt x="8406564" y="245083"/>
                  </a:lnTo>
                  <a:lnTo>
                    <a:pt x="8450885" y="228092"/>
                  </a:lnTo>
                  <a:lnTo>
                    <a:pt x="8494535" y="211292"/>
                  </a:lnTo>
                  <a:lnTo>
                    <a:pt x="8537503" y="194714"/>
                  </a:lnTo>
                  <a:lnTo>
                    <a:pt x="8579778" y="178387"/>
                  </a:lnTo>
                  <a:lnTo>
                    <a:pt x="8621349" y="162342"/>
                  </a:lnTo>
                  <a:lnTo>
                    <a:pt x="8662205" y="146607"/>
                  </a:lnTo>
                  <a:lnTo>
                    <a:pt x="8702335" y="131212"/>
                  </a:lnTo>
                  <a:lnTo>
                    <a:pt x="8741729" y="116188"/>
                  </a:lnTo>
                  <a:lnTo>
                    <a:pt x="8780375" y="101564"/>
                  </a:lnTo>
                  <a:lnTo>
                    <a:pt x="8818262" y="87370"/>
                  </a:lnTo>
                  <a:lnTo>
                    <a:pt x="8855379" y="73636"/>
                  </a:lnTo>
                  <a:lnTo>
                    <a:pt x="8891716" y="60390"/>
                  </a:lnTo>
                  <a:lnTo>
                    <a:pt x="8962004" y="35486"/>
                  </a:lnTo>
                  <a:lnTo>
                    <a:pt x="9029038" y="12896"/>
                  </a:lnTo>
                  <a:lnTo>
                    <a:pt x="9061308" y="2543"/>
                  </a:lnTo>
                  <a:lnTo>
                    <a:pt x="9069562" y="0"/>
                  </a:lnTo>
                </a:path>
              </a:pathLst>
            </a:custGeom>
            <a:ln w="10775">
              <a:solidFill>
                <a:srgbClr val="33B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" y="57022"/>
            <a:ext cx="9144000" cy="892810"/>
          </a:xfrm>
          <a:custGeom>
            <a:avLst/>
            <a:gdLst/>
            <a:ahLst/>
            <a:cxnLst/>
            <a:rect l="l" t="t" r="r" b="b"/>
            <a:pathLst>
              <a:path w="9144000" h="892810">
                <a:moveTo>
                  <a:pt x="0" y="892428"/>
                </a:moveTo>
                <a:lnTo>
                  <a:pt x="52556" y="882879"/>
                </a:lnTo>
                <a:lnTo>
                  <a:pt x="110528" y="871319"/>
                </a:lnTo>
                <a:lnTo>
                  <a:pt x="173709" y="857928"/>
                </a:lnTo>
                <a:lnTo>
                  <a:pt x="241891" y="842883"/>
                </a:lnTo>
                <a:lnTo>
                  <a:pt x="314869" y="826364"/>
                </a:lnTo>
                <a:lnTo>
                  <a:pt x="353091" y="817607"/>
                </a:lnTo>
                <a:lnTo>
                  <a:pt x="392435" y="808548"/>
                </a:lnTo>
                <a:lnTo>
                  <a:pt x="432874" y="799210"/>
                </a:lnTo>
                <a:lnTo>
                  <a:pt x="474382" y="789616"/>
                </a:lnTo>
                <a:lnTo>
                  <a:pt x="516934" y="779786"/>
                </a:lnTo>
                <a:lnTo>
                  <a:pt x="560504" y="769744"/>
                </a:lnTo>
                <a:lnTo>
                  <a:pt x="605066" y="759512"/>
                </a:lnTo>
                <a:lnTo>
                  <a:pt x="650594" y="749113"/>
                </a:lnTo>
                <a:lnTo>
                  <a:pt x="697062" y="738568"/>
                </a:lnTo>
                <a:lnTo>
                  <a:pt x="744445" y="727900"/>
                </a:lnTo>
                <a:lnTo>
                  <a:pt x="792716" y="717131"/>
                </a:lnTo>
                <a:lnTo>
                  <a:pt x="841849" y="706284"/>
                </a:lnTo>
                <a:lnTo>
                  <a:pt x="891820" y="695381"/>
                </a:lnTo>
                <a:lnTo>
                  <a:pt x="942601" y="684444"/>
                </a:lnTo>
                <a:lnTo>
                  <a:pt x="994168" y="673496"/>
                </a:lnTo>
                <a:lnTo>
                  <a:pt x="1046493" y="662558"/>
                </a:lnTo>
                <a:lnTo>
                  <a:pt x="1099552" y="651654"/>
                </a:lnTo>
                <a:lnTo>
                  <a:pt x="1153319" y="640806"/>
                </a:lnTo>
                <a:lnTo>
                  <a:pt x="1207768" y="630035"/>
                </a:lnTo>
                <a:lnTo>
                  <a:pt x="1262872" y="619365"/>
                </a:lnTo>
                <a:lnTo>
                  <a:pt x="1318606" y="608817"/>
                </a:lnTo>
                <a:lnTo>
                  <a:pt x="1374944" y="598414"/>
                </a:lnTo>
                <a:lnTo>
                  <a:pt x="1431861" y="588178"/>
                </a:lnTo>
                <a:lnTo>
                  <a:pt x="1489330" y="578132"/>
                </a:lnTo>
                <a:lnTo>
                  <a:pt x="1547325" y="568298"/>
                </a:lnTo>
                <a:lnTo>
                  <a:pt x="1605822" y="558698"/>
                </a:lnTo>
                <a:lnTo>
                  <a:pt x="1664793" y="549354"/>
                </a:lnTo>
                <a:lnTo>
                  <a:pt x="1724213" y="540290"/>
                </a:lnTo>
                <a:lnTo>
                  <a:pt x="1784056" y="531526"/>
                </a:lnTo>
                <a:lnTo>
                  <a:pt x="1844296" y="523086"/>
                </a:lnTo>
                <a:lnTo>
                  <a:pt x="1904908" y="514992"/>
                </a:lnTo>
                <a:lnTo>
                  <a:pt x="1965866" y="507266"/>
                </a:lnTo>
                <a:lnTo>
                  <a:pt x="2027143" y="499931"/>
                </a:lnTo>
                <a:lnTo>
                  <a:pt x="2088714" y="493008"/>
                </a:lnTo>
                <a:lnTo>
                  <a:pt x="2150553" y="486520"/>
                </a:lnTo>
                <a:lnTo>
                  <a:pt x="2212635" y="480490"/>
                </a:lnTo>
                <a:lnTo>
                  <a:pt x="2274932" y="474940"/>
                </a:lnTo>
                <a:lnTo>
                  <a:pt x="2337420" y="469892"/>
                </a:lnTo>
                <a:lnTo>
                  <a:pt x="2400073" y="465368"/>
                </a:lnTo>
                <a:lnTo>
                  <a:pt x="2462864" y="461392"/>
                </a:lnTo>
                <a:lnTo>
                  <a:pt x="2525768" y="457984"/>
                </a:lnTo>
                <a:lnTo>
                  <a:pt x="2588760" y="455167"/>
                </a:lnTo>
                <a:lnTo>
                  <a:pt x="2630573" y="453679"/>
                </a:lnTo>
                <a:lnTo>
                  <a:pt x="2673032" y="452508"/>
                </a:lnTo>
                <a:lnTo>
                  <a:pt x="2716120" y="451646"/>
                </a:lnTo>
                <a:lnTo>
                  <a:pt x="2759818" y="451083"/>
                </a:lnTo>
                <a:lnTo>
                  <a:pt x="2804112" y="450811"/>
                </a:lnTo>
                <a:lnTo>
                  <a:pt x="2848984" y="450821"/>
                </a:lnTo>
                <a:lnTo>
                  <a:pt x="2894417" y="451106"/>
                </a:lnTo>
                <a:lnTo>
                  <a:pt x="2940395" y="451655"/>
                </a:lnTo>
                <a:lnTo>
                  <a:pt x="2986900" y="452461"/>
                </a:lnTo>
                <a:lnTo>
                  <a:pt x="3033917" y="453515"/>
                </a:lnTo>
                <a:lnTo>
                  <a:pt x="3081428" y="454808"/>
                </a:lnTo>
                <a:lnTo>
                  <a:pt x="3129416" y="456332"/>
                </a:lnTo>
                <a:lnTo>
                  <a:pt x="3177866" y="458078"/>
                </a:lnTo>
                <a:lnTo>
                  <a:pt x="3226759" y="460037"/>
                </a:lnTo>
                <a:lnTo>
                  <a:pt x="3276080" y="462200"/>
                </a:lnTo>
                <a:lnTo>
                  <a:pt x="3325811" y="464560"/>
                </a:lnTo>
                <a:lnTo>
                  <a:pt x="3375936" y="467107"/>
                </a:lnTo>
                <a:lnTo>
                  <a:pt x="3426438" y="469833"/>
                </a:lnTo>
                <a:lnTo>
                  <a:pt x="3477300" y="472729"/>
                </a:lnTo>
                <a:lnTo>
                  <a:pt x="3528506" y="475786"/>
                </a:lnTo>
                <a:lnTo>
                  <a:pt x="3580038" y="478997"/>
                </a:lnTo>
                <a:lnTo>
                  <a:pt x="3631881" y="482351"/>
                </a:lnTo>
                <a:lnTo>
                  <a:pt x="3684017" y="485841"/>
                </a:lnTo>
                <a:lnTo>
                  <a:pt x="3736429" y="489458"/>
                </a:lnTo>
                <a:lnTo>
                  <a:pt x="3789101" y="493193"/>
                </a:lnTo>
                <a:lnTo>
                  <a:pt x="3842016" y="497038"/>
                </a:lnTo>
                <a:lnTo>
                  <a:pt x="3895157" y="500984"/>
                </a:lnTo>
                <a:lnTo>
                  <a:pt x="3948507" y="505022"/>
                </a:lnTo>
                <a:lnTo>
                  <a:pt x="4002051" y="509144"/>
                </a:lnTo>
                <a:lnTo>
                  <a:pt x="4055770" y="513342"/>
                </a:lnTo>
                <a:lnTo>
                  <a:pt x="4109648" y="517605"/>
                </a:lnTo>
                <a:lnTo>
                  <a:pt x="4163669" y="521926"/>
                </a:lnTo>
                <a:lnTo>
                  <a:pt x="4217816" y="526297"/>
                </a:lnTo>
                <a:lnTo>
                  <a:pt x="4272071" y="530708"/>
                </a:lnTo>
                <a:lnTo>
                  <a:pt x="4326419" y="535151"/>
                </a:lnTo>
                <a:lnTo>
                  <a:pt x="4380842" y="539617"/>
                </a:lnTo>
                <a:lnTo>
                  <a:pt x="4435323" y="544098"/>
                </a:lnTo>
                <a:lnTo>
                  <a:pt x="4489847" y="548585"/>
                </a:lnTo>
                <a:lnTo>
                  <a:pt x="4544396" y="553069"/>
                </a:lnTo>
                <a:lnTo>
                  <a:pt x="4598953" y="557541"/>
                </a:lnTo>
                <a:lnTo>
                  <a:pt x="4653501" y="561994"/>
                </a:lnTo>
                <a:lnTo>
                  <a:pt x="4708025" y="566418"/>
                </a:lnTo>
                <a:lnTo>
                  <a:pt x="4762507" y="570806"/>
                </a:lnTo>
                <a:lnTo>
                  <a:pt x="4816930" y="575147"/>
                </a:lnTo>
                <a:lnTo>
                  <a:pt x="4871277" y="579433"/>
                </a:lnTo>
                <a:lnTo>
                  <a:pt x="4925533" y="583657"/>
                </a:lnTo>
                <a:lnTo>
                  <a:pt x="4979679" y="587808"/>
                </a:lnTo>
                <a:lnTo>
                  <a:pt x="5033700" y="591880"/>
                </a:lnTo>
                <a:lnTo>
                  <a:pt x="5087578" y="595862"/>
                </a:lnTo>
                <a:lnTo>
                  <a:pt x="5141298" y="599747"/>
                </a:lnTo>
                <a:lnTo>
                  <a:pt x="5194841" y="603525"/>
                </a:lnTo>
                <a:lnTo>
                  <a:pt x="5248192" y="607188"/>
                </a:lnTo>
                <a:lnTo>
                  <a:pt x="5301333" y="610727"/>
                </a:lnTo>
                <a:lnTo>
                  <a:pt x="5354248" y="614135"/>
                </a:lnTo>
                <a:lnTo>
                  <a:pt x="5406920" y="617401"/>
                </a:lnTo>
                <a:lnTo>
                  <a:pt x="5459332" y="620518"/>
                </a:lnTo>
                <a:lnTo>
                  <a:pt x="5511468" y="623477"/>
                </a:lnTo>
                <a:lnTo>
                  <a:pt x="5563310" y="626269"/>
                </a:lnTo>
                <a:lnTo>
                  <a:pt x="5614843" y="628885"/>
                </a:lnTo>
                <a:lnTo>
                  <a:pt x="5666048" y="631317"/>
                </a:lnTo>
                <a:lnTo>
                  <a:pt x="5716911" y="633557"/>
                </a:lnTo>
                <a:lnTo>
                  <a:pt x="5767413" y="635595"/>
                </a:lnTo>
                <a:lnTo>
                  <a:pt x="5817537" y="637423"/>
                </a:lnTo>
                <a:lnTo>
                  <a:pt x="5867269" y="639033"/>
                </a:lnTo>
                <a:lnTo>
                  <a:pt x="5916589" y="640415"/>
                </a:lnTo>
                <a:lnTo>
                  <a:pt x="5965483" y="641561"/>
                </a:lnTo>
                <a:lnTo>
                  <a:pt x="6013932" y="642463"/>
                </a:lnTo>
                <a:lnTo>
                  <a:pt x="6061920" y="643112"/>
                </a:lnTo>
                <a:lnTo>
                  <a:pt x="6109431" y="643498"/>
                </a:lnTo>
                <a:lnTo>
                  <a:pt x="6156448" y="643615"/>
                </a:lnTo>
                <a:lnTo>
                  <a:pt x="6202954" y="643452"/>
                </a:lnTo>
                <a:lnTo>
                  <a:pt x="6248931" y="643001"/>
                </a:lnTo>
                <a:lnTo>
                  <a:pt x="6294365" y="642254"/>
                </a:lnTo>
                <a:lnTo>
                  <a:pt x="6339236" y="641202"/>
                </a:lnTo>
                <a:lnTo>
                  <a:pt x="6383530" y="639836"/>
                </a:lnTo>
                <a:lnTo>
                  <a:pt x="6427229" y="638147"/>
                </a:lnTo>
                <a:lnTo>
                  <a:pt x="6470316" y="636128"/>
                </a:lnTo>
                <a:lnTo>
                  <a:pt x="6512775" y="633770"/>
                </a:lnTo>
                <a:lnTo>
                  <a:pt x="6554589" y="631063"/>
                </a:lnTo>
                <a:lnTo>
                  <a:pt x="6616280" y="626404"/>
                </a:lnTo>
                <a:lnTo>
                  <a:pt x="6677673" y="621027"/>
                </a:lnTo>
                <a:lnTo>
                  <a:pt x="6738755" y="614959"/>
                </a:lnTo>
                <a:lnTo>
                  <a:pt x="6799516" y="608225"/>
                </a:lnTo>
                <a:lnTo>
                  <a:pt x="6859944" y="600851"/>
                </a:lnTo>
                <a:lnTo>
                  <a:pt x="6920027" y="592863"/>
                </a:lnTo>
                <a:lnTo>
                  <a:pt x="6979753" y="584286"/>
                </a:lnTo>
                <a:lnTo>
                  <a:pt x="7039112" y="575146"/>
                </a:lnTo>
                <a:lnTo>
                  <a:pt x="7098092" y="565470"/>
                </a:lnTo>
                <a:lnTo>
                  <a:pt x="7156682" y="555283"/>
                </a:lnTo>
                <a:lnTo>
                  <a:pt x="7214869" y="544611"/>
                </a:lnTo>
                <a:lnTo>
                  <a:pt x="7272643" y="533479"/>
                </a:lnTo>
                <a:lnTo>
                  <a:pt x="7329991" y="521913"/>
                </a:lnTo>
                <a:lnTo>
                  <a:pt x="7386904" y="509940"/>
                </a:lnTo>
                <a:lnTo>
                  <a:pt x="7443368" y="497585"/>
                </a:lnTo>
                <a:lnTo>
                  <a:pt x="7499372" y="484873"/>
                </a:lnTo>
                <a:lnTo>
                  <a:pt x="7554906" y="471832"/>
                </a:lnTo>
                <a:lnTo>
                  <a:pt x="7609957" y="458485"/>
                </a:lnTo>
                <a:lnTo>
                  <a:pt x="7664515" y="444860"/>
                </a:lnTo>
                <a:lnTo>
                  <a:pt x="7718567" y="430982"/>
                </a:lnTo>
                <a:lnTo>
                  <a:pt x="7772102" y="416877"/>
                </a:lnTo>
                <a:lnTo>
                  <a:pt x="7825109" y="402570"/>
                </a:lnTo>
                <a:lnTo>
                  <a:pt x="7877575" y="388088"/>
                </a:lnTo>
                <a:lnTo>
                  <a:pt x="7929491" y="373456"/>
                </a:lnTo>
                <a:lnTo>
                  <a:pt x="7980844" y="358700"/>
                </a:lnTo>
                <a:lnTo>
                  <a:pt x="8031622" y="343846"/>
                </a:lnTo>
                <a:lnTo>
                  <a:pt x="8081815" y="328920"/>
                </a:lnTo>
                <a:lnTo>
                  <a:pt x="8131410" y="313947"/>
                </a:lnTo>
                <a:lnTo>
                  <a:pt x="8180397" y="298954"/>
                </a:lnTo>
                <a:lnTo>
                  <a:pt x="8228763" y="283966"/>
                </a:lnTo>
                <a:lnTo>
                  <a:pt x="8276498" y="269008"/>
                </a:lnTo>
                <a:lnTo>
                  <a:pt x="8323590" y="254108"/>
                </a:lnTo>
                <a:lnTo>
                  <a:pt x="8370027" y="239290"/>
                </a:lnTo>
                <a:lnTo>
                  <a:pt x="8415798" y="224580"/>
                </a:lnTo>
                <a:lnTo>
                  <a:pt x="8460891" y="210004"/>
                </a:lnTo>
                <a:lnTo>
                  <a:pt x="8505295" y="195588"/>
                </a:lnTo>
                <a:lnTo>
                  <a:pt x="8548999" y="181358"/>
                </a:lnTo>
                <a:lnTo>
                  <a:pt x="8591990" y="167340"/>
                </a:lnTo>
                <a:lnTo>
                  <a:pt x="8634258" y="153559"/>
                </a:lnTo>
                <a:lnTo>
                  <a:pt x="8675791" y="140041"/>
                </a:lnTo>
                <a:lnTo>
                  <a:pt x="8716578" y="126812"/>
                </a:lnTo>
                <a:lnTo>
                  <a:pt x="8756606" y="113898"/>
                </a:lnTo>
                <a:lnTo>
                  <a:pt x="8795865" y="101325"/>
                </a:lnTo>
                <a:lnTo>
                  <a:pt x="8834344" y="89117"/>
                </a:lnTo>
                <a:lnTo>
                  <a:pt x="8872029" y="77303"/>
                </a:lnTo>
                <a:lnTo>
                  <a:pt x="8908911" y="65906"/>
                </a:lnTo>
                <a:lnTo>
                  <a:pt x="8980217" y="44469"/>
                </a:lnTo>
                <a:lnTo>
                  <a:pt x="9048170" y="25014"/>
                </a:lnTo>
                <a:lnTo>
                  <a:pt x="9112678" y="7748"/>
                </a:lnTo>
                <a:lnTo>
                  <a:pt x="9143611" y="0"/>
                </a:lnTo>
              </a:path>
            </a:pathLst>
          </a:custGeom>
          <a:ln w="9525">
            <a:solidFill>
              <a:srgbClr val="0FCF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712978"/>
            <a:ext cx="2834005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5" dirty="0"/>
              <a:t>Continued…</a:t>
            </a:r>
            <a:endParaRPr sz="4500"/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20" dirty="0"/>
              <a:t>G</a:t>
            </a:r>
            <a:r>
              <a:rPr spc="5" dirty="0"/>
              <a:t>r</a:t>
            </a:r>
            <a:r>
              <a:rPr spc="70" dirty="0"/>
              <a:t>aph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90" dirty="0"/>
              <a:t>10</a:t>
            </a:fld>
            <a:endParaRPr spc="-90" dirty="0"/>
          </a:p>
        </p:txBody>
      </p:sp>
      <p:sp>
        <p:nvSpPr>
          <p:cNvPr id="9" name="object 9"/>
          <p:cNvSpPr txBox="1"/>
          <p:nvPr/>
        </p:nvSpPr>
        <p:spPr>
          <a:xfrm>
            <a:off x="535940" y="1884400"/>
            <a:ext cx="7809230" cy="3910965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369570" indent="-357505">
              <a:lnSpc>
                <a:spcPct val="100000"/>
              </a:lnSpc>
              <a:spcBef>
                <a:spcPts val="600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368935" algn="l"/>
                <a:tab pos="370205" algn="l"/>
              </a:tabLst>
            </a:pPr>
            <a:r>
              <a:rPr sz="2600" i="1" spc="30" dirty="0">
                <a:solidFill>
                  <a:srgbClr val="FF0066"/>
                </a:solidFill>
                <a:latin typeface="Times New Roman"/>
                <a:cs typeface="Times New Roman"/>
              </a:rPr>
              <a:t>Loops</a:t>
            </a:r>
            <a:r>
              <a:rPr sz="2600" spc="30" dirty="0">
                <a:latin typeface="Times New Roman"/>
                <a:cs typeface="Times New Roman"/>
              </a:rPr>
              <a:t>: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edges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70" dirty="0">
                <a:latin typeface="Times New Roman"/>
                <a:cs typeface="Times New Roman"/>
              </a:rPr>
              <a:t>that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connect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a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vertex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145" dirty="0">
                <a:latin typeface="Times New Roman"/>
                <a:cs typeface="Times New Roman"/>
              </a:rPr>
              <a:t>to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40" dirty="0">
                <a:latin typeface="Times New Roman"/>
                <a:cs typeface="Times New Roman"/>
              </a:rPr>
              <a:t>itself</a:t>
            </a:r>
            <a:endParaRPr sz="2600">
              <a:latin typeface="Times New Roman"/>
              <a:cs typeface="Times New Roman"/>
            </a:endParaRPr>
          </a:p>
          <a:p>
            <a:pPr marL="286385" marR="198755" indent="-274320">
              <a:lnSpc>
                <a:spcPct val="100000"/>
              </a:lnSpc>
              <a:spcBef>
                <a:spcPts val="50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364490" algn="l"/>
                <a:tab pos="365125" algn="l"/>
              </a:tabLst>
            </a:pPr>
            <a:r>
              <a:rPr dirty="0"/>
              <a:t>	</a:t>
            </a:r>
            <a:r>
              <a:rPr sz="2600" i="1" spc="50" dirty="0">
                <a:solidFill>
                  <a:srgbClr val="FF0066"/>
                </a:solidFill>
                <a:latin typeface="Times New Roman"/>
                <a:cs typeface="Times New Roman"/>
              </a:rPr>
              <a:t>Paths</a:t>
            </a:r>
            <a:r>
              <a:rPr sz="2600" spc="50" dirty="0">
                <a:latin typeface="Times New Roman"/>
                <a:cs typeface="Times New Roman"/>
              </a:rPr>
              <a:t>: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sequences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vertices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p0,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105" dirty="0">
                <a:latin typeface="Times New Roman"/>
                <a:cs typeface="Times New Roman"/>
              </a:rPr>
              <a:t>p1,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725" dirty="0">
                <a:latin typeface="Times New Roman"/>
                <a:cs typeface="Times New Roman"/>
              </a:rPr>
              <a:t>…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95" dirty="0">
                <a:latin typeface="Times New Roman"/>
                <a:cs typeface="Times New Roman"/>
              </a:rPr>
              <a:t>pm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such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65" dirty="0">
                <a:latin typeface="Times New Roman"/>
                <a:cs typeface="Times New Roman"/>
              </a:rPr>
              <a:t>that  </a:t>
            </a:r>
            <a:r>
              <a:rPr sz="2600" spc="110" dirty="0">
                <a:latin typeface="Times New Roman"/>
                <a:cs typeface="Times New Roman"/>
              </a:rPr>
              <a:t>each adjacent </a:t>
            </a:r>
            <a:r>
              <a:rPr sz="2600" spc="100" dirty="0">
                <a:latin typeface="Times New Roman"/>
                <a:cs typeface="Times New Roman"/>
              </a:rPr>
              <a:t>pair </a:t>
            </a:r>
            <a:r>
              <a:rPr sz="2600" spc="20" dirty="0">
                <a:latin typeface="Times New Roman"/>
                <a:cs typeface="Times New Roman"/>
              </a:rPr>
              <a:t>of </a:t>
            </a:r>
            <a:r>
              <a:rPr sz="2600" spc="70" dirty="0">
                <a:latin typeface="Times New Roman"/>
                <a:cs typeface="Times New Roman"/>
              </a:rPr>
              <a:t>vertices </a:t>
            </a:r>
            <a:r>
              <a:rPr sz="2600" spc="105" dirty="0">
                <a:latin typeface="Times New Roman"/>
                <a:cs typeface="Times New Roman"/>
              </a:rPr>
              <a:t>are </a:t>
            </a:r>
            <a:r>
              <a:rPr sz="2600" spc="130" dirty="0">
                <a:latin typeface="Times New Roman"/>
                <a:cs typeface="Times New Roman"/>
              </a:rPr>
              <a:t>connected </a:t>
            </a:r>
            <a:r>
              <a:rPr sz="2600" spc="45" dirty="0">
                <a:latin typeface="Times New Roman"/>
                <a:cs typeface="Times New Roman"/>
              </a:rPr>
              <a:t>by </a:t>
            </a:r>
            <a:r>
              <a:rPr sz="2600" spc="155" dirty="0">
                <a:latin typeface="Times New Roman"/>
                <a:cs typeface="Times New Roman"/>
              </a:rPr>
              <a:t>an  </a:t>
            </a:r>
            <a:r>
              <a:rPr sz="2600" spc="95" dirty="0">
                <a:latin typeface="Times New Roman"/>
                <a:cs typeface="Times New Roman"/>
              </a:rPr>
              <a:t>edge</a:t>
            </a:r>
            <a:endParaRPr sz="2600">
              <a:latin typeface="Times New Roman"/>
              <a:cs typeface="Times New Roman"/>
            </a:endParaRPr>
          </a:p>
          <a:p>
            <a:pPr marL="286385" marR="216535" indent="-274320">
              <a:lnSpc>
                <a:spcPct val="100000"/>
              </a:lnSpc>
              <a:spcBef>
                <a:spcPts val="49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sz="2600" spc="-125" dirty="0">
                <a:latin typeface="Times New Roman"/>
                <a:cs typeface="Times New Roman"/>
              </a:rPr>
              <a:t>A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90" dirty="0">
                <a:solidFill>
                  <a:srgbClr val="D50092"/>
                </a:solidFill>
                <a:latin typeface="Times New Roman"/>
                <a:cs typeface="Times New Roman"/>
              </a:rPr>
              <a:t>simple</a:t>
            </a:r>
            <a:r>
              <a:rPr sz="2600" spc="-15" dirty="0">
                <a:solidFill>
                  <a:srgbClr val="D50092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D50092"/>
                </a:solidFill>
                <a:latin typeface="Times New Roman"/>
                <a:cs typeface="Times New Roman"/>
              </a:rPr>
              <a:t>path</a:t>
            </a:r>
            <a:r>
              <a:rPr sz="2600" spc="-15" dirty="0">
                <a:solidFill>
                  <a:srgbClr val="D50092"/>
                </a:solidFill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is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path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in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which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all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vertices,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except  </a:t>
            </a:r>
            <a:r>
              <a:rPr sz="2600" spc="55" dirty="0">
                <a:latin typeface="Times New Roman"/>
                <a:cs typeface="Times New Roman"/>
              </a:rPr>
              <a:t>possibly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in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first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and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last,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are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different.</a:t>
            </a:r>
            <a:endParaRPr sz="2600">
              <a:latin typeface="Times New Roman"/>
              <a:cs typeface="Times New Roman"/>
            </a:endParaRPr>
          </a:p>
          <a:p>
            <a:pPr marL="286385" marR="243840" indent="-274320">
              <a:lnSpc>
                <a:spcPct val="100000"/>
              </a:lnSpc>
              <a:spcBef>
                <a:spcPts val="50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368935" algn="l"/>
                <a:tab pos="370205" algn="l"/>
              </a:tabLst>
            </a:pPr>
            <a:r>
              <a:rPr dirty="0"/>
              <a:t>	</a:t>
            </a:r>
            <a:r>
              <a:rPr sz="2600" i="1" spc="60" dirty="0">
                <a:solidFill>
                  <a:srgbClr val="FF0066"/>
                </a:solidFill>
                <a:latin typeface="Times New Roman"/>
                <a:cs typeface="Times New Roman"/>
              </a:rPr>
              <a:t>Multiple</a:t>
            </a:r>
            <a:r>
              <a:rPr sz="2600" i="1" spc="-4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600" i="1" dirty="0">
                <a:solidFill>
                  <a:srgbClr val="FF0066"/>
                </a:solidFill>
                <a:latin typeface="Times New Roman"/>
                <a:cs typeface="Times New Roman"/>
              </a:rPr>
              <a:t>Edges</a:t>
            </a:r>
            <a:r>
              <a:rPr sz="2600" dirty="0">
                <a:latin typeface="Times New Roman"/>
                <a:cs typeface="Times New Roman"/>
              </a:rPr>
              <a:t>: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two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nodes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90" dirty="0">
                <a:latin typeface="Times New Roman"/>
                <a:cs typeface="Times New Roman"/>
              </a:rPr>
              <a:t>may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be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connected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50" dirty="0">
                <a:latin typeface="Times New Roman"/>
                <a:cs typeface="Times New Roman"/>
              </a:rPr>
              <a:t>by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260" dirty="0">
                <a:latin typeface="Times New Roman"/>
                <a:cs typeface="Times New Roman"/>
              </a:rPr>
              <a:t>&gt;1  </a:t>
            </a:r>
            <a:r>
              <a:rPr sz="2600" spc="95" dirty="0">
                <a:latin typeface="Times New Roman"/>
                <a:cs typeface="Times New Roman"/>
              </a:rPr>
              <a:t>edge</a:t>
            </a:r>
            <a:endParaRPr sz="2600">
              <a:latin typeface="Times New Roman"/>
              <a:cs typeface="Times New Roman"/>
            </a:endParaRPr>
          </a:p>
          <a:p>
            <a:pPr marL="369570" indent="-357505">
              <a:lnSpc>
                <a:spcPct val="100000"/>
              </a:lnSpc>
              <a:spcBef>
                <a:spcPts val="50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368935" algn="l"/>
                <a:tab pos="370205" algn="l"/>
              </a:tabLst>
            </a:pPr>
            <a:r>
              <a:rPr sz="2600" i="1" spc="55" dirty="0">
                <a:solidFill>
                  <a:srgbClr val="FF0066"/>
                </a:solidFill>
                <a:latin typeface="Times New Roman"/>
                <a:cs typeface="Times New Roman"/>
              </a:rPr>
              <a:t>Simple</a:t>
            </a:r>
            <a:r>
              <a:rPr sz="2600" i="1" spc="-45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600" i="1" spc="15" dirty="0">
                <a:solidFill>
                  <a:srgbClr val="FF0066"/>
                </a:solidFill>
                <a:latin typeface="Times New Roman"/>
                <a:cs typeface="Times New Roman"/>
              </a:rPr>
              <a:t>Graphs</a:t>
            </a:r>
            <a:r>
              <a:rPr sz="2600" spc="15" dirty="0">
                <a:latin typeface="Times New Roman"/>
                <a:cs typeface="Times New Roman"/>
              </a:rPr>
              <a:t>: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have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55" dirty="0">
                <a:latin typeface="Times New Roman"/>
                <a:cs typeface="Times New Roman"/>
              </a:rPr>
              <a:t>no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80" dirty="0">
                <a:latin typeface="Times New Roman"/>
                <a:cs typeface="Times New Roman"/>
              </a:rPr>
              <a:t>loops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and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55" dirty="0">
                <a:latin typeface="Times New Roman"/>
                <a:cs typeface="Times New Roman"/>
              </a:rPr>
              <a:t>no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multiple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edges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387" y="0"/>
            <a:ext cx="9149715" cy="6863715"/>
            <a:chOff x="-5387" y="0"/>
            <a:chExt cx="9149715" cy="68637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69705" cy="1015365"/>
            </a:xfrm>
            <a:custGeom>
              <a:avLst/>
              <a:gdLst/>
              <a:ahLst/>
              <a:cxnLst/>
              <a:rect l="l" t="t" r="r" b="b"/>
              <a:pathLst>
                <a:path w="9069705" h="1015365">
                  <a:moveTo>
                    <a:pt x="0" y="1015166"/>
                  </a:moveTo>
                  <a:lnTo>
                    <a:pt x="53492" y="995722"/>
                  </a:lnTo>
                  <a:lnTo>
                    <a:pt x="112892" y="974533"/>
                  </a:lnTo>
                  <a:lnTo>
                    <a:pt x="177135" y="952091"/>
                  </a:lnTo>
                  <a:lnTo>
                    <a:pt x="246046" y="928561"/>
                  </a:lnTo>
                  <a:lnTo>
                    <a:pt x="282198" y="916440"/>
                  </a:lnTo>
                  <a:lnTo>
                    <a:pt x="319453" y="904109"/>
                  </a:lnTo>
                  <a:lnTo>
                    <a:pt x="357788" y="891588"/>
                  </a:lnTo>
                  <a:lnTo>
                    <a:pt x="397182" y="878900"/>
                  </a:lnTo>
                  <a:lnTo>
                    <a:pt x="437614" y="866063"/>
                  </a:lnTo>
                  <a:lnTo>
                    <a:pt x="479061" y="853099"/>
                  </a:lnTo>
                  <a:lnTo>
                    <a:pt x="521502" y="840028"/>
                  </a:lnTo>
                  <a:lnTo>
                    <a:pt x="564916" y="826872"/>
                  </a:lnTo>
                  <a:lnTo>
                    <a:pt x="609281" y="813651"/>
                  </a:lnTo>
                  <a:lnTo>
                    <a:pt x="654574" y="800385"/>
                  </a:lnTo>
                  <a:lnTo>
                    <a:pt x="700776" y="787096"/>
                  </a:lnTo>
                  <a:lnTo>
                    <a:pt x="747863" y="773803"/>
                  </a:lnTo>
                  <a:lnTo>
                    <a:pt x="795814" y="760528"/>
                  </a:lnTo>
                  <a:lnTo>
                    <a:pt x="844607" y="747291"/>
                  </a:lnTo>
                  <a:lnTo>
                    <a:pt x="894222" y="734114"/>
                  </a:lnTo>
                  <a:lnTo>
                    <a:pt x="944636" y="721016"/>
                  </a:lnTo>
                  <a:lnTo>
                    <a:pt x="995827" y="708018"/>
                  </a:lnTo>
                  <a:lnTo>
                    <a:pt x="1047775" y="695142"/>
                  </a:lnTo>
                  <a:lnTo>
                    <a:pt x="1100456" y="682407"/>
                  </a:lnTo>
                  <a:lnTo>
                    <a:pt x="1153851" y="669834"/>
                  </a:lnTo>
                  <a:lnTo>
                    <a:pt x="1207936" y="657445"/>
                  </a:lnTo>
                  <a:lnTo>
                    <a:pt x="1262691" y="645259"/>
                  </a:lnTo>
                  <a:lnTo>
                    <a:pt x="1318093" y="633298"/>
                  </a:lnTo>
                  <a:lnTo>
                    <a:pt x="1374121" y="621583"/>
                  </a:lnTo>
                  <a:lnTo>
                    <a:pt x="1430754" y="610133"/>
                  </a:lnTo>
                  <a:lnTo>
                    <a:pt x="1487970" y="598969"/>
                  </a:lnTo>
                  <a:lnTo>
                    <a:pt x="1545747" y="588113"/>
                  </a:lnTo>
                  <a:lnTo>
                    <a:pt x="1604063" y="577585"/>
                  </a:lnTo>
                  <a:lnTo>
                    <a:pt x="1662897" y="567405"/>
                  </a:lnTo>
                  <a:lnTo>
                    <a:pt x="1722227" y="557594"/>
                  </a:lnTo>
                  <a:lnTo>
                    <a:pt x="1782032" y="548174"/>
                  </a:lnTo>
                  <a:lnTo>
                    <a:pt x="1842290" y="539164"/>
                  </a:lnTo>
                  <a:lnTo>
                    <a:pt x="1902979" y="530585"/>
                  </a:lnTo>
                  <a:lnTo>
                    <a:pt x="1964077" y="522459"/>
                  </a:lnTo>
                  <a:lnTo>
                    <a:pt x="2025564" y="514805"/>
                  </a:lnTo>
                  <a:lnTo>
                    <a:pt x="2087416" y="507645"/>
                  </a:lnTo>
                  <a:lnTo>
                    <a:pt x="2149614" y="500998"/>
                  </a:lnTo>
                  <a:lnTo>
                    <a:pt x="2212134" y="494887"/>
                  </a:lnTo>
                  <a:lnTo>
                    <a:pt x="2274956" y="489331"/>
                  </a:lnTo>
                  <a:lnTo>
                    <a:pt x="2338057" y="484351"/>
                  </a:lnTo>
                  <a:lnTo>
                    <a:pt x="2401417" y="479968"/>
                  </a:lnTo>
                  <a:lnTo>
                    <a:pt x="2465013" y="476202"/>
                  </a:lnTo>
                  <a:lnTo>
                    <a:pt x="2528824" y="473075"/>
                  </a:lnTo>
                  <a:lnTo>
                    <a:pt x="2570419" y="471472"/>
                  </a:lnTo>
                  <a:lnTo>
                    <a:pt x="2612687" y="470276"/>
                  </a:lnTo>
                  <a:lnTo>
                    <a:pt x="2655610" y="469474"/>
                  </a:lnTo>
                  <a:lnTo>
                    <a:pt x="2699169" y="469055"/>
                  </a:lnTo>
                  <a:lnTo>
                    <a:pt x="2743349" y="469009"/>
                  </a:lnTo>
                  <a:lnTo>
                    <a:pt x="2788132" y="469325"/>
                  </a:lnTo>
                  <a:lnTo>
                    <a:pt x="2833500" y="469992"/>
                  </a:lnTo>
                  <a:lnTo>
                    <a:pt x="2879436" y="470998"/>
                  </a:lnTo>
                  <a:lnTo>
                    <a:pt x="2925923" y="472333"/>
                  </a:lnTo>
                  <a:lnTo>
                    <a:pt x="2972944" y="473986"/>
                  </a:lnTo>
                  <a:lnTo>
                    <a:pt x="3020481" y="475946"/>
                  </a:lnTo>
                  <a:lnTo>
                    <a:pt x="3068517" y="478202"/>
                  </a:lnTo>
                  <a:lnTo>
                    <a:pt x="3117034" y="480743"/>
                  </a:lnTo>
                  <a:lnTo>
                    <a:pt x="3166016" y="483558"/>
                  </a:lnTo>
                  <a:lnTo>
                    <a:pt x="3215445" y="486636"/>
                  </a:lnTo>
                  <a:lnTo>
                    <a:pt x="3265304" y="489966"/>
                  </a:lnTo>
                  <a:lnTo>
                    <a:pt x="3315576" y="493538"/>
                  </a:lnTo>
                  <a:lnTo>
                    <a:pt x="3366243" y="497339"/>
                  </a:lnTo>
                  <a:lnTo>
                    <a:pt x="3417287" y="501360"/>
                  </a:lnTo>
                  <a:lnTo>
                    <a:pt x="3468693" y="505589"/>
                  </a:lnTo>
                  <a:lnTo>
                    <a:pt x="3520441" y="510016"/>
                  </a:lnTo>
                  <a:lnTo>
                    <a:pt x="3572516" y="514628"/>
                  </a:lnTo>
                  <a:lnTo>
                    <a:pt x="3624899" y="519417"/>
                  </a:lnTo>
                  <a:lnTo>
                    <a:pt x="3677574" y="524369"/>
                  </a:lnTo>
                  <a:lnTo>
                    <a:pt x="3730523" y="529476"/>
                  </a:lnTo>
                  <a:lnTo>
                    <a:pt x="3783729" y="534725"/>
                  </a:lnTo>
                  <a:lnTo>
                    <a:pt x="3837175" y="540105"/>
                  </a:lnTo>
                  <a:lnTo>
                    <a:pt x="3890843" y="545606"/>
                  </a:lnTo>
                  <a:lnTo>
                    <a:pt x="3944715" y="551217"/>
                  </a:lnTo>
                  <a:lnTo>
                    <a:pt x="3998776" y="556926"/>
                  </a:lnTo>
                  <a:lnTo>
                    <a:pt x="4053007" y="562724"/>
                  </a:lnTo>
                  <a:lnTo>
                    <a:pt x="4107391" y="568598"/>
                  </a:lnTo>
                  <a:lnTo>
                    <a:pt x="4161911" y="574538"/>
                  </a:lnTo>
                  <a:lnTo>
                    <a:pt x="4216549" y="580533"/>
                  </a:lnTo>
                  <a:lnTo>
                    <a:pt x="4271289" y="586572"/>
                  </a:lnTo>
                  <a:lnTo>
                    <a:pt x="4326112" y="592644"/>
                  </a:lnTo>
                  <a:lnTo>
                    <a:pt x="4381002" y="598737"/>
                  </a:lnTo>
                  <a:lnTo>
                    <a:pt x="4435942" y="604843"/>
                  </a:lnTo>
                  <a:lnTo>
                    <a:pt x="4490913" y="610948"/>
                  </a:lnTo>
                  <a:lnTo>
                    <a:pt x="4545899" y="617042"/>
                  </a:lnTo>
                  <a:lnTo>
                    <a:pt x="4600883" y="623115"/>
                  </a:lnTo>
                  <a:lnTo>
                    <a:pt x="4655847" y="629154"/>
                  </a:lnTo>
                  <a:lnTo>
                    <a:pt x="4710774" y="635151"/>
                  </a:lnTo>
                  <a:lnTo>
                    <a:pt x="4765646" y="641092"/>
                  </a:lnTo>
                  <a:lnTo>
                    <a:pt x="4820447" y="646968"/>
                  </a:lnTo>
                  <a:lnTo>
                    <a:pt x="4875158" y="652767"/>
                  </a:lnTo>
                  <a:lnTo>
                    <a:pt x="4929764" y="658479"/>
                  </a:lnTo>
                  <a:lnTo>
                    <a:pt x="4984245" y="664092"/>
                  </a:lnTo>
                  <a:lnTo>
                    <a:pt x="5038586" y="669596"/>
                  </a:lnTo>
                  <a:lnTo>
                    <a:pt x="5092769" y="674980"/>
                  </a:lnTo>
                  <a:lnTo>
                    <a:pt x="5146776" y="680232"/>
                  </a:lnTo>
                  <a:lnTo>
                    <a:pt x="5200590" y="685342"/>
                  </a:lnTo>
                  <a:lnTo>
                    <a:pt x="5254194" y="690299"/>
                  </a:lnTo>
                  <a:lnTo>
                    <a:pt x="5307571" y="695091"/>
                  </a:lnTo>
                  <a:lnTo>
                    <a:pt x="5360703" y="699708"/>
                  </a:lnTo>
                  <a:lnTo>
                    <a:pt x="5413574" y="704139"/>
                  </a:lnTo>
                  <a:lnTo>
                    <a:pt x="5466165" y="708374"/>
                  </a:lnTo>
                  <a:lnTo>
                    <a:pt x="5518459" y="712400"/>
                  </a:lnTo>
                  <a:lnTo>
                    <a:pt x="5570440" y="716207"/>
                  </a:lnTo>
                  <a:lnTo>
                    <a:pt x="5622089" y="719784"/>
                  </a:lnTo>
                  <a:lnTo>
                    <a:pt x="5673390" y="723120"/>
                  </a:lnTo>
                  <a:lnTo>
                    <a:pt x="5724326" y="726204"/>
                  </a:lnTo>
                  <a:lnTo>
                    <a:pt x="5774878" y="729026"/>
                  </a:lnTo>
                  <a:lnTo>
                    <a:pt x="5825030" y="731574"/>
                  </a:lnTo>
                  <a:lnTo>
                    <a:pt x="5874764" y="733837"/>
                  </a:lnTo>
                  <a:lnTo>
                    <a:pt x="5924064" y="735804"/>
                  </a:lnTo>
                  <a:lnTo>
                    <a:pt x="5972911" y="737465"/>
                  </a:lnTo>
                  <a:lnTo>
                    <a:pt x="6021289" y="738808"/>
                  </a:lnTo>
                  <a:lnTo>
                    <a:pt x="6069180" y="739822"/>
                  </a:lnTo>
                  <a:lnTo>
                    <a:pt x="6116567" y="740497"/>
                  </a:lnTo>
                  <a:lnTo>
                    <a:pt x="6163433" y="740822"/>
                  </a:lnTo>
                  <a:lnTo>
                    <a:pt x="6209759" y="740785"/>
                  </a:lnTo>
                  <a:lnTo>
                    <a:pt x="6255530" y="740376"/>
                  </a:lnTo>
                  <a:lnTo>
                    <a:pt x="6300728" y="739584"/>
                  </a:lnTo>
                  <a:lnTo>
                    <a:pt x="6345335" y="738397"/>
                  </a:lnTo>
                  <a:lnTo>
                    <a:pt x="6389335" y="736805"/>
                  </a:lnTo>
                  <a:lnTo>
                    <a:pt x="6432709" y="734796"/>
                  </a:lnTo>
                  <a:lnTo>
                    <a:pt x="6475440" y="732361"/>
                  </a:lnTo>
                  <a:lnTo>
                    <a:pt x="6517513" y="729488"/>
                  </a:lnTo>
                  <a:lnTo>
                    <a:pt x="6578431" y="724523"/>
                  </a:lnTo>
                  <a:lnTo>
                    <a:pt x="6639061" y="718710"/>
                  </a:lnTo>
                  <a:lnTo>
                    <a:pt x="6699392" y="712077"/>
                  </a:lnTo>
                  <a:lnTo>
                    <a:pt x="6759413" y="704654"/>
                  </a:lnTo>
                  <a:lnTo>
                    <a:pt x="6819113" y="696471"/>
                  </a:lnTo>
                  <a:lnTo>
                    <a:pt x="6878481" y="687557"/>
                  </a:lnTo>
                  <a:lnTo>
                    <a:pt x="6937506" y="677943"/>
                  </a:lnTo>
                  <a:lnTo>
                    <a:pt x="6996177" y="667658"/>
                  </a:lnTo>
                  <a:lnTo>
                    <a:pt x="7054483" y="656732"/>
                  </a:lnTo>
                  <a:lnTo>
                    <a:pt x="7112414" y="645195"/>
                  </a:lnTo>
                  <a:lnTo>
                    <a:pt x="7169958" y="633076"/>
                  </a:lnTo>
                  <a:lnTo>
                    <a:pt x="7227104" y="620405"/>
                  </a:lnTo>
                  <a:lnTo>
                    <a:pt x="7283842" y="607213"/>
                  </a:lnTo>
                  <a:lnTo>
                    <a:pt x="7340160" y="593527"/>
                  </a:lnTo>
                  <a:lnTo>
                    <a:pt x="7396048" y="579380"/>
                  </a:lnTo>
                  <a:lnTo>
                    <a:pt x="7451495" y="564799"/>
                  </a:lnTo>
                  <a:lnTo>
                    <a:pt x="7506489" y="549815"/>
                  </a:lnTo>
                  <a:lnTo>
                    <a:pt x="7561020" y="534458"/>
                  </a:lnTo>
                  <a:lnTo>
                    <a:pt x="7615076" y="518757"/>
                  </a:lnTo>
                  <a:lnTo>
                    <a:pt x="7668648" y="502742"/>
                  </a:lnTo>
                  <a:lnTo>
                    <a:pt x="7721724" y="486443"/>
                  </a:lnTo>
                  <a:lnTo>
                    <a:pt x="7774292" y="469890"/>
                  </a:lnTo>
                  <a:lnTo>
                    <a:pt x="7826342" y="453112"/>
                  </a:lnTo>
                  <a:lnTo>
                    <a:pt x="7877864" y="436139"/>
                  </a:lnTo>
                  <a:lnTo>
                    <a:pt x="7928846" y="419001"/>
                  </a:lnTo>
                  <a:lnTo>
                    <a:pt x="7979277" y="401728"/>
                  </a:lnTo>
                  <a:lnTo>
                    <a:pt x="8029146" y="384349"/>
                  </a:lnTo>
                  <a:lnTo>
                    <a:pt x="8078442" y="366894"/>
                  </a:lnTo>
                  <a:lnTo>
                    <a:pt x="8127155" y="349393"/>
                  </a:lnTo>
                  <a:lnTo>
                    <a:pt x="8175274" y="331876"/>
                  </a:lnTo>
                  <a:lnTo>
                    <a:pt x="8222786" y="314371"/>
                  </a:lnTo>
                  <a:lnTo>
                    <a:pt x="8269683" y="296910"/>
                  </a:lnTo>
                  <a:lnTo>
                    <a:pt x="8315952" y="279522"/>
                  </a:lnTo>
                  <a:lnTo>
                    <a:pt x="8361583" y="262236"/>
                  </a:lnTo>
                  <a:lnTo>
                    <a:pt x="8406564" y="245083"/>
                  </a:lnTo>
                  <a:lnTo>
                    <a:pt x="8450885" y="228092"/>
                  </a:lnTo>
                  <a:lnTo>
                    <a:pt x="8494535" y="211292"/>
                  </a:lnTo>
                  <a:lnTo>
                    <a:pt x="8537503" y="194714"/>
                  </a:lnTo>
                  <a:lnTo>
                    <a:pt x="8579778" y="178387"/>
                  </a:lnTo>
                  <a:lnTo>
                    <a:pt x="8621349" y="162342"/>
                  </a:lnTo>
                  <a:lnTo>
                    <a:pt x="8662205" y="146607"/>
                  </a:lnTo>
                  <a:lnTo>
                    <a:pt x="8702335" y="131212"/>
                  </a:lnTo>
                  <a:lnTo>
                    <a:pt x="8741729" y="116188"/>
                  </a:lnTo>
                  <a:lnTo>
                    <a:pt x="8780375" y="101564"/>
                  </a:lnTo>
                  <a:lnTo>
                    <a:pt x="8818262" y="87370"/>
                  </a:lnTo>
                  <a:lnTo>
                    <a:pt x="8855379" y="73636"/>
                  </a:lnTo>
                  <a:lnTo>
                    <a:pt x="8891716" y="60390"/>
                  </a:lnTo>
                  <a:lnTo>
                    <a:pt x="8962004" y="35486"/>
                  </a:lnTo>
                  <a:lnTo>
                    <a:pt x="9029038" y="12896"/>
                  </a:lnTo>
                  <a:lnTo>
                    <a:pt x="9061308" y="2543"/>
                  </a:lnTo>
                  <a:lnTo>
                    <a:pt x="9069562" y="0"/>
                  </a:lnTo>
                </a:path>
              </a:pathLst>
            </a:custGeom>
            <a:ln w="10775">
              <a:solidFill>
                <a:srgbClr val="33B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" y="57022"/>
            <a:ext cx="9144000" cy="892810"/>
          </a:xfrm>
          <a:custGeom>
            <a:avLst/>
            <a:gdLst/>
            <a:ahLst/>
            <a:cxnLst/>
            <a:rect l="l" t="t" r="r" b="b"/>
            <a:pathLst>
              <a:path w="9144000" h="892810">
                <a:moveTo>
                  <a:pt x="0" y="892428"/>
                </a:moveTo>
                <a:lnTo>
                  <a:pt x="52556" y="882879"/>
                </a:lnTo>
                <a:lnTo>
                  <a:pt x="110528" y="871319"/>
                </a:lnTo>
                <a:lnTo>
                  <a:pt x="173709" y="857928"/>
                </a:lnTo>
                <a:lnTo>
                  <a:pt x="241891" y="842883"/>
                </a:lnTo>
                <a:lnTo>
                  <a:pt x="314869" y="826364"/>
                </a:lnTo>
                <a:lnTo>
                  <a:pt x="353091" y="817607"/>
                </a:lnTo>
                <a:lnTo>
                  <a:pt x="392435" y="808548"/>
                </a:lnTo>
                <a:lnTo>
                  <a:pt x="432874" y="799210"/>
                </a:lnTo>
                <a:lnTo>
                  <a:pt x="474382" y="789616"/>
                </a:lnTo>
                <a:lnTo>
                  <a:pt x="516934" y="779786"/>
                </a:lnTo>
                <a:lnTo>
                  <a:pt x="560504" y="769744"/>
                </a:lnTo>
                <a:lnTo>
                  <a:pt x="605066" y="759512"/>
                </a:lnTo>
                <a:lnTo>
                  <a:pt x="650594" y="749113"/>
                </a:lnTo>
                <a:lnTo>
                  <a:pt x="697062" y="738568"/>
                </a:lnTo>
                <a:lnTo>
                  <a:pt x="744445" y="727900"/>
                </a:lnTo>
                <a:lnTo>
                  <a:pt x="792716" y="717131"/>
                </a:lnTo>
                <a:lnTo>
                  <a:pt x="841849" y="706284"/>
                </a:lnTo>
                <a:lnTo>
                  <a:pt x="891820" y="695381"/>
                </a:lnTo>
                <a:lnTo>
                  <a:pt x="942601" y="684444"/>
                </a:lnTo>
                <a:lnTo>
                  <a:pt x="994168" y="673496"/>
                </a:lnTo>
                <a:lnTo>
                  <a:pt x="1046493" y="662558"/>
                </a:lnTo>
                <a:lnTo>
                  <a:pt x="1099552" y="651654"/>
                </a:lnTo>
                <a:lnTo>
                  <a:pt x="1153319" y="640806"/>
                </a:lnTo>
                <a:lnTo>
                  <a:pt x="1207768" y="630035"/>
                </a:lnTo>
                <a:lnTo>
                  <a:pt x="1262872" y="619365"/>
                </a:lnTo>
                <a:lnTo>
                  <a:pt x="1318606" y="608817"/>
                </a:lnTo>
                <a:lnTo>
                  <a:pt x="1374944" y="598414"/>
                </a:lnTo>
                <a:lnTo>
                  <a:pt x="1431861" y="588178"/>
                </a:lnTo>
                <a:lnTo>
                  <a:pt x="1489330" y="578132"/>
                </a:lnTo>
                <a:lnTo>
                  <a:pt x="1547325" y="568298"/>
                </a:lnTo>
                <a:lnTo>
                  <a:pt x="1605822" y="558698"/>
                </a:lnTo>
                <a:lnTo>
                  <a:pt x="1664793" y="549354"/>
                </a:lnTo>
                <a:lnTo>
                  <a:pt x="1724213" y="540290"/>
                </a:lnTo>
                <a:lnTo>
                  <a:pt x="1784056" y="531526"/>
                </a:lnTo>
                <a:lnTo>
                  <a:pt x="1844296" y="523086"/>
                </a:lnTo>
                <a:lnTo>
                  <a:pt x="1904908" y="514992"/>
                </a:lnTo>
                <a:lnTo>
                  <a:pt x="1965866" y="507266"/>
                </a:lnTo>
                <a:lnTo>
                  <a:pt x="2027143" y="499931"/>
                </a:lnTo>
                <a:lnTo>
                  <a:pt x="2088714" y="493008"/>
                </a:lnTo>
                <a:lnTo>
                  <a:pt x="2150553" y="486520"/>
                </a:lnTo>
                <a:lnTo>
                  <a:pt x="2212635" y="480490"/>
                </a:lnTo>
                <a:lnTo>
                  <a:pt x="2274932" y="474940"/>
                </a:lnTo>
                <a:lnTo>
                  <a:pt x="2337420" y="469892"/>
                </a:lnTo>
                <a:lnTo>
                  <a:pt x="2400073" y="465368"/>
                </a:lnTo>
                <a:lnTo>
                  <a:pt x="2462864" y="461392"/>
                </a:lnTo>
                <a:lnTo>
                  <a:pt x="2525768" y="457984"/>
                </a:lnTo>
                <a:lnTo>
                  <a:pt x="2588760" y="455167"/>
                </a:lnTo>
                <a:lnTo>
                  <a:pt x="2630573" y="453679"/>
                </a:lnTo>
                <a:lnTo>
                  <a:pt x="2673032" y="452508"/>
                </a:lnTo>
                <a:lnTo>
                  <a:pt x="2716120" y="451646"/>
                </a:lnTo>
                <a:lnTo>
                  <a:pt x="2759818" y="451083"/>
                </a:lnTo>
                <a:lnTo>
                  <a:pt x="2804112" y="450811"/>
                </a:lnTo>
                <a:lnTo>
                  <a:pt x="2848984" y="450821"/>
                </a:lnTo>
                <a:lnTo>
                  <a:pt x="2894417" y="451106"/>
                </a:lnTo>
                <a:lnTo>
                  <a:pt x="2940395" y="451655"/>
                </a:lnTo>
                <a:lnTo>
                  <a:pt x="2986900" y="452461"/>
                </a:lnTo>
                <a:lnTo>
                  <a:pt x="3033917" y="453515"/>
                </a:lnTo>
                <a:lnTo>
                  <a:pt x="3081428" y="454808"/>
                </a:lnTo>
                <a:lnTo>
                  <a:pt x="3129416" y="456332"/>
                </a:lnTo>
                <a:lnTo>
                  <a:pt x="3177866" y="458078"/>
                </a:lnTo>
                <a:lnTo>
                  <a:pt x="3226759" y="460037"/>
                </a:lnTo>
                <a:lnTo>
                  <a:pt x="3276080" y="462200"/>
                </a:lnTo>
                <a:lnTo>
                  <a:pt x="3325811" y="464560"/>
                </a:lnTo>
                <a:lnTo>
                  <a:pt x="3375936" y="467107"/>
                </a:lnTo>
                <a:lnTo>
                  <a:pt x="3426438" y="469833"/>
                </a:lnTo>
                <a:lnTo>
                  <a:pt x="3477300" y="472729"/>
                </a:lnTo>
                <a:lnTo>
                  <a:pt x="3528506" y="475786"/>
                </a:lnTo>
                <a:lnTo>
                  <a:pt x="3580038" y="478997"/>
                </a:lnTo>
                <a:lnTo>
                  <a:pt x="3631881" y="482351"/>
                </a:lnTo>
                <a:lnTo>
                  <a:pt x="3684017" y="485841"/>
                </a:lnTo>
                <a:lnTo>
                  <a:pt x="3736429" y="489458"/>
                </a:lnTo>
                <a:lnTo>
                  <a:pt x="3789101" y="493193"/>
                </a:lnTo>
                <a:lnTo>
                  <a:pt x="3842016" y="497038"/>
                </a:lnTo>
                <a:lnTo>
                  <a:pt x="3895157" y="500984"/>
                </a:lnTo>
                <a:lnTo>
                  <a:pt x="3948507" y="505022"/>
                </a:lnTo>
                <a:lnTo>
                  <a:pt x="4002051" y="509144"/>
                </a:lnTo>
                <a:lnTo>
                  <a:pt x="4055770" y="513342"/>
                </a:lnTo>
                <a:lnTo>
                  <a:pt x="4109648" y="517605"/>
                </a:lnTo>
                <a:lnTo>
                  <a:pt x="4163669" y="521926"/>
                </a:lnTo>
                <a:lnTo>
                  <a:pt x="4217816" y="526297"/>
                </a:lnTo>
                <a:lnTo>
                  <a:pt x="4272071" y="530708"/>
                </a:lnTo>
                <a:lnTo>
                  <a:pt x="4326419" y="535151"/>
                </a:lnTo>
                <a:lnTo>
                  <a:pt x="4380842" y="539617"/>
                </a:lnTo>
                <a:lnTo>
                  <a:pt x="4435323" y="544098"/>
                </a:lnTo>
                <a:lnTo>
                  <a:pt x="4489847" y="548585"/>
                </a:lnTo>
                <a:lnTo>
                  <a:pt x="4544396" y="553069"/>
                </a:lnTo>
                <a:lnTo>
                  <a:pt x="4598953" y="557541"/>
                </a:lnTo>
                <a:lnTo>
                  <a:pt x="4653501" y="561994"/>
                </a:lnTo>
                <a:lnTo>
                  <a:pt x="4708025" y="566418"/>
                </a:lnTo>
                <a:lnTo>
                  <a:pt x="4762507" y="570806"/>
                </a:lnTo>
                <a:lnTo>
                  <a:pt x="4816930" y="575147"/>
                </a:lnTo>
                <a:lnTo>
                  <a:pt x="4871277" y="579433"/>
                </a:lnTo>
                <a:lnTo>
                  <a:pt x="4925533" y="583657"/>
                </a:lnTo>
                <a:lnTo>
                  <a:pt x="4979679" y="587808"/>
                </a:lnTo>
                <a:lnTo>
                  <a:pt x="5033700" y="591880"/>
                </a:lnTo>
                <a:lnTo>
                  <a:pt x="5087578" y="595862"/>
                </a:lnTo>
                <a:lnTo>
                  <a:pt x="5141298" y="599747"/>
                </a:lnTo>
                <a:lnTo>
                  <a:pt x="5194841" y="603525"/>
                </a:lnTo>
                <a:lnTo>
                  <a:pt x="5248192" y="607188"/>
                </a:lnTo>
                <a:lnTo>
                  <a:pt x="5301333" y="610727"/>
                </a:lnTo>
                <a:lnTo>
                  <a:pt x="5354248" y="614135"/>
                </a:lnTo>
                <a:lnTo>
                  <a:pt x="5406920" y="617401"/>
                </a:lnTo>
                <a:lnTo>
                  <a:pt x="5459332" y="620518"/>
                </a:lnTo>
                <a:lnTo>
                  <a:pt x="5511468" y="623477"/>
                </a:lnTo>
                <a:lnTo>
                  <a:pt x="5563310" y="626269"/>
                </a:lnTo>
                <a:lnTo>
                  <a:pt x="5614843" y="628885"/>
                </a:lnTo>
                <a:lnTo>
                  <a:pt x="5666048" y="631317"/>
                </a:lnTo>
                <a:lnTo>
                  <a:pt x="5716911" y="633557"/>
                </a:lnTo>
                <a:lnTo>
                  <a:pt x="5767413" y="635595"/>
                </a:lnTo>
                <a:lnTo>
                  <a:pt x="5817537" y="637423"/>
                </a:lnTo>
                <a:lnTo>
                  <a:pt x="5867269" y="639033"/>
                </a:lnTo>
                <a:lnTo>
                  <a:pt x="5916589" y="640415"/>
                </a:lnTo>
                <a:lnTo>
                  <a:pt x="5965483" y="641561"/>
                </a:lnTo>
                <a:lnTo>
                  <a:pt x="6013932" y="642463"/>
                </a:lnTo>
                <a:lnTo>
                  <a:pt x="6061920" y="643112"/>
                </a:lnTo>
                <a:lnTo>
                  <a:pt x="6109431" y="643498"/>
                </a:lnTo>
                <a:lnTo>
                  <a:pt x="6156448" y="643615"/>
                </a:lnTo>
                <a:lnTo>
                  <a:pt x="6202954" y="643452"/>
                </a:lnTo>
                <a:lnTo>
                  <a:pt x="6248931" y="643001"/>
                </a:lnTo>
                <a:lnTo>
                  <a:pt x="6294365" y="642254"/>
                </a:lnTo>
                <a:lnTo>
                  <a:pt x="6339236" y="641202"/>
                </a:lnTo>
                <a:lnTo>
                  <a:pt x="6383530" y="639836"/>
                </a:lnTo>
                <a:lnTo>
                  <a:pt x="6427229" y="638147"/>
                </a:lnTo>
                <a:lnTo>
                  <a:pt x="6470316" y="636128"/>
                </a:lnTo>
                <a:lnTo>
                  <a:pt x="6512775" y="633770"/>
                </a:lnTo>
                <a:lnTo>
                  <a:pt x="6554589" y="631063"/>
                </a:lnTo>
                <a:lnTo>
                  <a:pt x="6616280" y="626404"/>
                </a:lnTo>
                <a:lnTo>
                  <a:pt x="6677673" y="621027"/>
                </a:lnTo>
                <a:lnTo>
                  <a:pt x="6738755" y="614959"/>
                </a:lnTo>
                <a:lnTo>
                  <a:pt x="6799516" y="608225"/>
                </a:lnTo>
                <a:lnTo>
                  <a:pt x="6859944" y="600851"/>
                </a:lnTo>
                <a:lnTo>
                  <a:pt x="6920027" y="592863"/>
                </a:lnTo>
                <a:lnTo>
                  <a:pt x="6979753" y="584286"/>
                </a:lnTo>
                <a:lnTo>
                  <a:pt x="7039112" y="575146"/>
                </a:lnTo>
                <a:lnTo>
                  <a:pt x="7098092" y="565470"/>
                </a:lnTo>
                <a:lnTo>
                  <a:pt x="7156682" y="555283"/>
                </a:lnTo>
                <a:lnTo>
                  <a:pt x="7214869" y="544611"/>
                </a:lnTo>
                <a:lnTo>
                  <a:pt x="7272643" y="533479"/>
                </a:lnTo>
                <a:lnTo>
                  <a:pt x="7329991" y="521913"/>
                </a:lnTo>
                <a:lnTo>
                  <a:pt x="7386904" y="509940"/>
                </a:lnTo>
                <a:lnTo>
                  <a:pt x="7443368" y="497585"/>
                </a:lnTo>
                <a:lnTo>
                  <a:pt x="7499372" y="484873"/>
                </a:lnTo>
                <a:lnTo>
                  <a:pt x="7554906" y="471832"/>
                </a:lnTo>
                <a:lnTo>
                  <a:pt x="7609957" y="458485"/>
                </a:lnTo>
                <a:lnTo>
                  <a:pt x="7664515" y="444860"/>
                </a:lnTo>
                <a:lnTo>
                  <a:pt x="7718567" y="430982"/>
                </a:lnTo>
                <a:lnTo>
                  <a:pt x="7772102" y="416877"/>
                </a:lnTo>
                <a:lnTo>
                  <a:pt x="7825109" y="402570"/>
                </a:lnTo>
                <a:lnTo>
                  <a:pt x="7877575" y="388088"/>
                </a:lnTo>
                <a:lnTo>
                  <a:pt x="7929491" y="373456"/>
                </a:lnTo>
                <a:lnTo>
                  <a:pt x="7980844" y="358700"/>
                </a:lnTo>
                <a:lnTo>
                  <a:pt x="8031622" y="343846"/>
                </a:lnTo>
                <a:lnTo>
                  <a:pt x="8081815" y="328920"/>
                </a:lnTo>
                <a:lnTo>
                  <a:pt x="8131410" y="313947"/>
                </a:lnTo>
                <a:lnTo>
                  <a:pt x="8180397" y="298954"/>
                </a:lnTo>
                <a:lnTo>
                  <a:pt x="8228763" y="283966"/>
                </a:lnTo>
                <a:lnTo>
                  <a:pt x="8276498" y="269008"/>
                </a:lnTo>
                <a:lnTo>
                  <a:pt x="8323590" y="254108"/>
                </a:lnTo>
                <a:lnTo>
                  <a:pt x="8370027" y="239290"/>
                </a:lnTo>
                <a:lnTo>
                  <a:pt x="8415798" y="224580"/>
                </a:lnTo>
                <a:lnTo>
                  <a:pt x="8460891" y="210004"/>
                </a:lnTo>
                <a:lnTo>
                  <a:pt x="8505295" y="195588"/>
                </a:lnTo>
                <a:lnTo>
                  <a:pt x="8548999" y="181358"/>
                </a:lnTo>
                <a:lnTo>
                  <a:pt x="8591990" y="167340"/>
                </a:lnTo>
                <a:lnTo>
                  <a:pt x="8634258" y="153559"/>
                </a:lnTo>
                <a:lnTo>
                  <a:pt x="8675791" y="140041"/>
                </a:lnTo>
                <a:lnTo>
                  <a:pt x="8716578" y="126812"/>
                </a:lnTo>
                <a:lnTo>
                  <a:pt x="8756606" y="113898"/>
                </a:lnTo>
                <a:lnTo>
                  <a:pt x="8795865" y="101325"/>
                </a:lnTo>
                <a:lnTo>
                  <a:pt x="8834344" y="89117"/>
                </a:lnTo>
                <a:lnTo>
                  <a:pt x="8872029" y="77303"/>
                </a:lnTo>
                <a:lnTo>
                  <a:pt x="8908911" y="65906"/>
                </a:lnTo>
                <a:lnTo>
                  <a:pt x="8980217" y="44469"/>
                </a:lnTo>
                <a:lnTo>
                  <a:pt x="9048170" y="25014"/>
                </a:lnTo>
                <a:lnTo>
                  <a:pt x="9112678" y="7748"/>
                </a:lnTo>
                <a:lnTo>
                  <a:pt x="9143611" y="0"/>
                </a:lnTo>
              </a:path>
            </a:pathLst>
          </a:custGeom>
          <a:ln w="9525">
            <a:solidFill>
              <a:srgbClr val="0FCF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572770"/>
            <a:ext cx="70231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latin typeface="Carlito"/>
                <a:cs typeface="Carlito"/>
              </a:rPr>
              <a:t>Graph</a:t>
            </a:r>
            <a:r>
              <a:rPr sz="4800" b="1" spc="-75" dirty="0">
                <a:latin typeface="Carlito"/>
                <a:cs typeface="Carlito"/>
              </a:rPr>
              <a:t> </a:t>
            </a:r>
            <a:r>
              <a:rPr sz="4800" b="1" spc="-5" dirty="0">
                <a:latin typeface="Carlito"/>
                <a:cs typeface="Carlito"/>
              </a:rPr>
              <a:t>Properties</a:t>
            </a:r>
            <a:endParaRPr sz="4800" dirty="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456913"/>
            <a:ext cx="7730490" cy="281622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800" spc="150" dirty="0">
                <a:solidFill>
                  <a:srgbClr val="006FC0"/>
                </a:solidFill>
                <a:latin typeface="Times New Roman"/>
                <a:cs typeface="Times New Roman"/>
              </a:rPr>
              <a:t>Number </a:t>
            </a:r>
            <a:r>
              <a:rPr sz="2800" spc="20" dirty="0">
                <a:solidFill>
                  <a:srgbClr val="006FC0"/>
                </a:solidFill>
                <a:latin typeface="Times New Roman"/>
                <a:cs typeface="Times New Roman"/>
              </a:rPr>
              <a:t>of </a:t>
            </a:r>
            <a:r>
              <a:rPr sz="2800" spc="45" dirty="0">
                <a:solidFill>
                  <a:srgbClr val="006FC0"/>
                </a:solidFill>
                <a:latin typeface="Times New Roman"/>
                <a:cs typeface="Times New Roman"/>
              </a:rPr>
              <a:t>Edges </a:t>
            </a:r>
            <a:r>
              <a:rPr sz="2800" spc="-5" dirty="0">
                <a:solidFill>
                  <a:srgbClr val="006FC0"/>
                </a:solidFill>
                <a:latin typeface="Times New Roman"/>
                <a:cs typeface="Times New Roman"/>
              </a:rPr>
              <a:t>– </a:t>
            </a:r>
            <a:r>
              <a:rPr sz="2800" spc="125" dirty="0">
                <a:solidFill>
                  <a:srgbClr val="006FC0"/>
                </a:solidFill>
                <a:latin typeface="Times New Roman"/>
                <a:cs typeface="Times New Roman"/>
              </a:rPr>
              <a:t>Undirected</a:t>
            </a:r>
            <a:r>
              <a:rPr sz="2800" spc="-2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800" spc="110" dirty="0">
                <a:solidFill>
                  <a:srgbClr val="006FC0"/>
                </a:solidFill>
                <a:latin typeface="Times New Roman"/>
                <a:cs typeface="Times New Roman"/>
              </a:rPr>
              <a:t>Graph</a:t>
            </a:r>
            <a:endParaRPr sz="2800">
              <a:latin typeface="Times New Roman"/>
              <a:cs typeface="Times New Roman"/>
            </a:endParaRPr>
          </a:p>
          <a:p>
            <a:pPr marL="286385" marR="175895" indent="-274320">
              <a:lnSpc>
                <a:spcPct val="100000"/>
              </a:lnSpc>
              <a:spcBef>
                <a:spcPts val="605"/>
              </a:spcBef>
              <a:buClr>
                <a:srgbClr val="0AD0D9"/>
              </a:buClr>
              <a:buSzPct val="94642"/>
              <a:buFont typeface="Arial"/>
              <a:buChar char="●"/>
              <a:tabLst>
                <a:tab pos="287020" algn="l"/>
              </a:tabLst>
            </a:pPr>
            <a:r>
              <a:rPr sz="2800" spc="100" dirty="0">
                <a:latin typeface="Times New Roman"/>
                <a:cs typeface="Times New Roman"/>
              </a:rPr>
              <a:t>The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110" dirty="0">
                <a:latin typeface="Times New Roman"/>
                <a:cs typeface="Times New Roman"/>
              </a:rPr>
              <a:t>no.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Times New Roman"/>
                <a:cs typeface="Times New Roman"/>
              </a:rPr>
              <a:t>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75" dirty="0">
                <a:latin typeface="Times New Roman"/>
                <a:cs typeface="Times New Roman"/>
              </a:rPr>
              <a:t>possible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90" dirty="0">
                <a:latin typeface="Times New Roman"/>
                <a:cs typeface="Times New Roman"/>
              </a:rPr>
              <a:t>pairs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114" dirty="0">
                <a:latin typeface="Times New Roman"/>
                <a:cs typeface="Times New Roman"/>
              </a:rPr>
              <a:t>in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160" dirty="0">
                <a:latin typeface="Times New Roman"/>
                <a:cs typeface="Times New Roman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25" dirty="0">
                <a:latin typeface="Times New Roman"/>
                <a:cs typeface="Times New Roman"/>
              </a:rPr>
              <a:t>n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70" dirty="0">
                <a:latin typeface="Times New Roman"/>
                <a:cs typeface="Times New Roman"/>
              </a:rPr>
              <a:t>vertex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125" dirty="0">
                <a:latin typeface="Times New Roman"/>
                <a:cs typeface="Times New Roman"/>
              </a:rPr>
              <a:t>graph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Times New Roman"/>
                <a:cs typeface="Times New Roman"/>
              </a:rPr>
              <a:t>is </a:t>
            </a:r>
            <a:r>
              <a:rPr sz="2800" spc="2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3300"/>
                </a:solidFill>
                <a:latin typeface="Times New Roman"/>
                <a:cs typeface="Times New Roman"/>
              </a:rPr>
              <a:t>n*(n-1)</a:t>
            </a:r>
            <a:endParaRPr sz="28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0"/>
              </a:spcBef>
              <a:buClr>
                <a:srgbClr val="0AD0D9"/>
              </a:buClr>
              <a:buSzPct val="94642"/>
              <a:buFont typeface="Arial"/>
              <a:buChar char="●"/>
              <a:tabLst>
                <a:tab pos="287020" algn="l"/>
              </a:tabLst>
            </a:pPr>
            <a:r>
              <a:rPr sz="2800" spc="50" dirty="0">
                <a:latin typeface="Times New Roman"/>
                <a:cs typeface="Times New Roman"/>
              </a:rPr>
              <a:t>Since </a:t>
            </a:r>
            <a:r>
              <a:rPr sz="2800" spc="100" dirty="0">
                <a:latin typeface="Times New Roman"/>
                <a:cs typeface="Times New Roman"/>
              </a:rPr>
              <a:t>edge </a:t>
            </a:r>
            <a:r>
              <a:rPr sz="2800" i="1" spc="80" dirty="0">
                <a:latin typeface="Times New Roman"/>
                <a:cs typeface="Times New Roman"/>
              </a:rPr>
              <a:t>(u,v) </a:t>
            </a:r>
            <a:r>
              <a:rPr sz="2800" spc="25" dirty="0">
                <a:latin typeface="Times New Roman"/>
                <a:cs typeface="Times New Roman"/>
              </a:rPr>
              <a:t>is</a:t>
            </a:r>
            <a:r>
              <a:rPr sz="2800" spc="25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800" b="1" u="heavy" spc="55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Arial"/>
                <a:cs typeface="Arial"/>
              </a:rPr>
              <a:t>the </a:t>
            </a:r>
            <a:r>
              <a:rPr sz="2800" b="1" u="heavy" spc="-70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Arial"/>
                <a:cs typeface="Arial"/>
              </a:rPr>
              <a:t>same</a:t>
            </a:r>
            <a:r>
              <a:rPr sz="2800" b="1" spc="-7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spc="70" dirty="0">
                <a:latin typeface="Times New Roman"/>
                <a:cs typeface="Times New Roman"/>
              </a:rPr>
              <a:t>as </a:t>
            </a:r>
            <a:r>
              <a:rPr sz="2800" spc="100" dirty="0">
                <a:latin typeface="Times New Roman"/>
                <a:cs typeface="Times New Roman"/>
              </a:rPr>
              <a:t>edge </a:t>
            </a:r>
            <a:r>
              <a:rPr sz="2800" i="1" spc="65" dirty="0">
                <a:latin typeface="Times New Roman"/>
                <a:cs typeface="Times New Roman"/>
              </a:rPr>
              <a:t>(v,u)</a:t>
            </a:r>
            <a:r>
              <a:rPr sz="2800" spc="65" dirty="0">
                <a:latin typeface="Times New Roman"/>
                <a:cs typeface="Times New Roman"/>
              </a:rPr>
              <a:t>, </a:t>
            </a:r>
            <a:r>
              <a:rPr sz="2800" spc="170" dirty="0">
                <a:latin typeface="Times New Roman"/>
                <a:cs typeface="Times New Roman"/>
              </a:rPr>
              <a:t>the  </a:t>
            </a:r>
            <a:r>
              <a:rPr sz="2800" spc="175" dirty="0">
                <a:latin typeface="Times New Roman"/>
                <a:cs typeface="Times New Roman"/>
              </a:rPr>
              <a:t>number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Times New Roman"/>
                <a:cs typeface="Times New Roman"/>
              </a:rPr>
              <a:t>of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90" dirty="0">
                <a:latin typeface="Times New Roman"/>
                <a:cs typeface="Times New Roman"/>
              </a:rPr>
              <a:t>edges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120" dirty="0">
                <a:latin typeface="Times New Roman"/>
                <a:cs typeface="Times New Roman"/>
              </a:rPr>
              <a:t>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60" dirty="0">
                <a:latin typeface="Times New Roman"/>
                <a:cs typeface="Times New Roman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35" dirty="0">
                <a:latin typeface="Times New Roman"/>
                <a:cs typeface="Times New Roman"/>
              </a:rPr>
              <a:t>undirected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125" dirty="0">
                <a:latin typeface="Times New Roman"/>
                <a:cs typeface="Times New Roman"/>
              </a:rPr>
              <a:t>graph</a:t>
            </a:r>
            <a:r>
              <a:rPr sz="2800" spc="35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Times New Roman"/>
                <a:cs typeface="Times New Roman"/>
              </a:rPr>
              <a:t>is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spc="85" dirty="0">
                <a:solidFill>
                  <a:srgbClr val="FF3300"/>
                </a:solidFill>
                <a:latin typeface="Times New Roman"/>
                <a:cs typeface="Times New Roman"/>
              </a:rPr>
              <a:t>n*(n-  </a:t>
            </a:r>
            <a:r>
              <a:rPr sz="2800" spc="-25" dirty="0">
                <a:solidFill>
                  <a:srgbClr val="FF3300"/>
                </a:solidFill>
                <a:latin typeface="Times New Roman"/>
                <a:cs typeface="Times New Roman"/>
              </a:rPr>
              <a:t>1)/2.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28800" y="4114800"/>
            <a:ext cx="6324600" cy="2438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20" dirty="0"/>
              <a:t>G</a:t>
            </a:r>
            <a:r>
              <a:rPr spc="5" dirty="0"/>
              <a:t>r</a:t>
            </a:r>
            <a:r>
              <a:rPr spc="70" dirty="0"/>
              <a:t>aph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90" dirty="0"/>
              <a:t>11</a:t>
            </a:fld>
            <a:endParaRPr spc="-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387" y="0"/>
            <a:ext cx="9149715" cy="6863715"/>
            <a:chOff x="-5387" y="0"/>
            <a:chExt cx="9149715" cy="68637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69705" cy="1015365"/>
            </a:xfrm>
            <a:custGeom>
              <a:avLst/>
              <a:gdLst/>
              <a:ahLst/>
              <a:cxnLst/>
              <a:rect l="l" t="t" r="r" b="b"/>
              <a:pathLst>
                <a:path w="9069705" h="1015365">
                  <a:moveTo>
                    <a:pt x="0" y="1015166"/>
                  </a:moveTo>
                  <a:lnTo>
                    <a:pt x="53492" y="995722"/>
                  </a:lnTo>
                  <a:lnTo>
                    <a:pt x="112892" y="974533"/>
                  </a:lnTo>
                  <a:lnTo>
                    <a:pt x="177135" y="952091"/>
                  </a:lnTo>
                  <a:lnTo>
                    <a:pt x="246046" y="928561"/>
                  </a:lnTo>
                  <a:lnTo>
                    <a:pt x="282198" y="916440"/>
                  </a:lnTo>
                  <a:lnTo>
                    <a:pt x="319453" y="904109"/>
                  </a:lnTo>
                  <a:lnTo>
                    <a:pt x="357788" y="891588"/>
                  </a:lnTo>
                  <a:lnTo>
                    <a:pt x="397182" y="878900"/>
                  </a:lnTo>
                  <a:lnTo>
                    <a:pt x="437614" y="866063"/>
                  </a:lnTo>
                  <a:lnTo>
                    <a:pt x="479061" y="853099"/>
                  </a:lnTo>
                  <a:lnTo>
                    <a:pt x="521502" y="840028"/>
                  </a:lnTo>
                  <a:lnTo>
                    <a:pt x="564916" y="826872"/>
                  </a:lnTo>
                  <a:lnTo>
                    <a:pt x="609281" y="813651"/>
                  </a:lnTo>
                  <a:lnTo>
                    <a:pt x="654574" y="800385"/>
                  </a:lnTo>
                  <a:lnTo>
                    <a:pt x="700776" y="787096"/>
                  </a:lnTo>
                  <a:lnTo>
                    <a:pt x="747863" y="773803"/>
                  </a:lnTo>
                  <a:lnTo>
                    <a:pt x="795814" y="760528"/>
                  </a:lnTo>
                  <a:lnTo>
                    <a:pt x="844607" y="747291"/>
                  </a:lnTo>
                  <a:lnTo>
                    <a:pt x="894222" y="734114"/>
                  </a:lnTo>
                  <a:lnTo>
                    <a:pt x="944636" y="721016"/>
                  </a:lnTo>
                  <a:lnTo>
                    <a:pt x="995827" y="708018"/>
                  </a:lnTo>
                  <a:lnTo>
                    <a:pt x="1047775" y="695142"/>
                  </a:lnTo>
                  <a:lnTo>
                    <a:pt x="1100456" y="682407"/>
                  </a:lnTo>
                  <a:lnTo>
                    <a:pt x="1153851" y="669834"/>
                  </a:lnTo>
                  <a:lnTo>
                    <a:pt x="1207936" y="657445"/>
                  </a:lnTo>
                  <a:lnTo>
                    <a:pt x="1262691" y="645259"/>
                  </a:lnTo>
                  <a:lnTo>
                    <a:pt x="1318093" y="633298"/>
                  </a:lnTo>
                  <a:lnTo>
                    <a:pt x="1374121" y="621583"/>
                  </a:lnTo>
                  <a:lnTo>
                    <a:pt x="1430754" y="610133"/>
                  </a:lnTo>
                  <a:lnTo>
                    <a:pt x="1487970" y="598969"/>
                  </a:lnTo>
                  <a:lnTo>
                    <a:pt x="1545747" y="588113"/>
                  </a:lnTo>
                  <a:lnTo>
                    <a:pt x="1604063" y="577585"/>
                  </a:lnTo>
                  <a:lnTo>
                    <a:pt x="1662897" y="567405"/>
                  </a:lnTo>
                  <a:lnTo>
                    <a:pt x="1722227" y="557594"/>
                  </a:lnTo>
                  <a:lnTo>
                    <a:pt x="1782032" y="548174"/>
                  </a:lnTo>
                  <a:lnTo>
                    <a:pt x="1842290" y="539164"/>
                  </a:lnTo>
                  <a:lnTo>
                    <a:pt x="1902979" y="530585"/>
                  </a:lnTo>
                  <a:lnTo>
                    <a:pt x="1964077" y="522459"/>
                  </a:lnTo>
                  <a:lnTo>
                    <a:pt x="2025564" y="514805"/>
                  </a:lnTo>
                  <a:lnTo>
                    <a:pt x="2087416" y="507645"/>
                  </a:lnTo>
                  <a:lnTo>
                    <a:pt x="2149614" y="500998"/>
                  </a:lnTo>
                  <a:lnTo>
                    <a:pt x="2212134" y="494887"/>
                  </a:lnTo>
                  <a:lnTo>
                    <a:pt x="2274956" y="489331"/>
                  </a:lnTo>
                  <a:lnTo>
                    <a:pt x="2338057" y="484351"/>
                  </a:lnTo>
                  <a:lnTo>
                    <a:pt x="2401417" y="479968"/>
                  </a:lnTo>
                  <a:lnTo>
                    <a:pt x="2465013" y="476202"/>
                  </a:lnTo>
                  <a:lnTo>
                    <a:pt x="2528824" y="473075"/>
                  </a:lnTo>
                  <a:lnTo>
                    <a:pt x="2570419" y="471472"/>
                  </a:lnTo>
                  <a:lnTo>
                    <a:pt x="2612687" y="470276"/>
                  </a:lnTo>
                  <a:lnTo>
                    <a:pt x="2655610" y="469474"/>
                  </a:lnTo>
                  <a:lnTo>
                    <a:pt x="2699169" y="469055"/>
                  </a:lnTo>
                  <a:lnTo>
                    <a:pt x="2743349" y="469009"/>
                  </a:lnTo>
                  <a:lnTo>
                    <a:pt x="2788132" y="469325"/>
                  </a:lnTo>
                  <a:lnTo>
                    <a:pt x="2833500" y="469992"/>
                  </a:lnTo>
                  <a:lnTo>
                    <a:pt x="2879436" y="470998"/>
                  </a:lnTo>
                  <a:lnTo>
                    <a:pt x="2925923" y="472333"/>
                  </a:lnTo>
                  <a:lnTo>
                    <a:pt x="2972944" y="473986"/>
                  </a:lnTo>
                  <a:lnTo>
                    <a:pt x="3020481" y="475946"/>
                  </a:lnTo>
                  <a:lnTo>
                    <a:pt x="3068517" y="478202"/>
                  </a:lnTo>
                  <a:lnTo>
                    <a:pt x="3117034" y="480743"/>
                  </a:lnTo>
                  <a:lnTo>
                    <a:pt x="3166016" y="483558"/>
                  </a:lnTo>
                  <a:lnTo>
                    <a:pt x="3215445" y="486636"/>
                  </a:lnTo>
                  <a:lnTo>
                    <a:pt x="3265304" y="489966"/>
                  </a:lnTo>
                  <a:lnTo>
                    <a:pt x="3315576" y="493538"/>
                  </a:lnTo>
                  <a:lnTo>
                    <a:pt x="3366243" y="497339"/>
                  </a:lnTo>
                  <a:lnTo>
                    <a:pt x="3417287" y="501360"/>
                  </a:lnTo>
                  <a:lnTo>
                    <a:pt x="3468693" y="505589"/>
                  </a:lnTo>
                  <a:lnTo>
                    <a:pt x="3520441" y="510016"/>
                  </a:lnTo>
                  <a:lnTo>
                    <a:pt x="3572516" y="514628"/>
                  </a:lnTo>
                  <a:lnTo>
                    <a:pt x="3624899" y="519417"/>
                  </a:lnTo>
                  <a:lnTo>
                    <a:pt x="3677574" y="524369"/>
                  </a:lnTo>
                  <a:lnTo>
                    <a:pt x="3730523" y="529476"/>
                  </a:lnTo>
                  <a:lnTo>
                    <a:pt x="3783729" y="534725"/>
                  </a:lnTo>
                  <a:lnTo>
                    <a:pt x="3837175" y="540105"/>
                  </a:lnTo>
                  <a:lnTo>
                    <a:pt x="3890843" y="545606"/>
                  </a:lnTo>
                  <a:lnTo>
                    <a:pt x="3944715" y="551217"/>
                  </a:lnTo>
                  <a:lnTo>
                    <a:pt x="3998776" y="556926"/>
                  </a:lnTo>
                  <a:lnTo>
                    <a:pt x="4053007" y="562724"/>
                  </a:lnTo>
                  <a:lnTo>
                    <a:pt x="4107391" y="568598"/>
                  </a:lnTo>
                  <a:lnTo>
                    <a:pt x="4161911" y="574538"/>
                  </a:lnTo>
                  <a:lnTo>
                    <a:pt x="4216549" y="580533"/>
                  </a:lnTo>
                  <a:lnTo>
                    <a:pt x="4271289" y="586572"/>
                  </a:lnTo>
                  <a:lnTo>
                    <a:pt x="4326112" y="592644"/>
                  </a:lnTo>
                  <a:lnTo>
                    <a:pt x="4381002" y="598737"/>
                  </a:lnTo>
                  <a:lnTo>
                    <a:pt x="4435942" y="604843"/>
                  </a:lnTo>
                  <a:lnTo>
                    <a:pt x="4490913" y="610948"/>
                  </a:lnTo>
                  <a:lnTo>
                    <a:pt x="4545899" y="617042"/>
                  </a:lnTo>
                  <a:lnTo>
                    <a:pt x="4600883" y="623115"/>
                  </a:lnTo>
                  <a:lnTo>
                    <a:pt x="4655847" y="629154"/>
                  </a:lnTo>
                  <a:lnTo>
                    <a:pt x="4710774" y="635151"/>
                  </a:lnTo>
                  <a:lnTo>
                    <a:pt x="4765646" y="641092"/>
                  </a:lnTo>
                  <a:lnTo>
                    <a:pt x="4820447" y="646968"/>
                  </a:lnTo>
                  <a:lnTo>
                    <a:pt x="4875158" y="652767"/>
                  </a:lnTo>
                  <a:lnTo>
                    <a:pt x="4929764" y="658479"/>
                  </a:lnTo>
                  <a:lnTo>
                    <a:pt x="4984245" y="664092"/>
                  </a:lnTo>
                  <a:lnTo>
                    <a:pt x="5038586" y="669596"/>
                  </a:lnTo>
                  <a:lnTo>
                    <a:pt x="5092769" y="674980"/>
                  </a:lnTo>
                  <a:lnTo>
                    <a:pt x="5146776" y="680232"/>
                  </a:lnTo>
                  <a:lnTo>
                    <a:pt x="5200590" y="685342"/>
                  </a:lnTo>
                  <a:lnTo>
                    <a:pt x="5254194" y="690299"/>
                  </a:lnTo>
                  <a:lnTo>
                    <a:pt x="5307571" y="695091"/>
                  </a:lnTo>
                  <a:lnTo>
                    <a:pt x="5360703" y="699708"/>
                  </a:lnTo>
                  <a:lnTo>
                    <a:pt x="5413574" y="704139"/>
                  </a:lnTo>
                  <a:lnTo>
                    <a:pt x="5466165" y="708374"/>
                  </a:lnTo>
                  <a:lnTo>
                    <a:pt x="5518459" y="712400"/>
                  </a:lnTo>
                  <a:lnTo>
                    <a:pt x="5570440" y="716207"/>
                  </a:lnTo>
                  <a:lnTo>
                    <a:pt x="5622089" y="719784"/>
                  </a:lnTo>
                  <a:lnTo>
                    <a:pt x="5673390" y="723120"/>
                  </a:lnTo>
                  <a:lnTo>
                    <a:pt x="5724326" y="726204"/>
                  </a:lnTo>
                  <a:lnTo>
                    <a:pt x="5774878" y="729026"/>
                  </a:lnTo>
                  <a:lnTo>
                    <a:pt x="5825030" y="731574"/>
                  </a:lnTo>
                  <a:lnTo>
                    <a:pt x="5874764" y="733837"/>
                  </a:lnTo>
                  <a:lnTo>
                    <a:pt x="5924064" y="735804"/>
                  </a:lnTo>
                  <a:lnTo>
                    <a:pt x="5972911" y="737465"/>
                  </a:lnTo>
                  <a:lnTo>
                    <a:pt x="6021289" y="738808"/>
                  </a:lnTo>
                  <a:lnTo>
                    <a:pt x="6069180" y="739822"/>
                  </a:lnTo>
                  <a:lnTo>
                    <a:pt x="6116567" y="740497"/>
                  </a:lnTo>
                  <a:lnTo>
                    <a:pt x="6163433" y="740822"/>
                  </a:lnTo>
                  <a:lnTo>
                    <a:pt x="6209759" y="740785"/>
                  </a:lnTo>
                  <a:lnTo>
                    <a:pt x="6255530" y="740376"/>
                  </a:lnTo>
                  <a:lnTo>
                    <a:pt x="6300728" y="739584"/>
                  </a:lnTo>
                  <a:lnTo>
                    <a:pt x="6345335" y="738397"/>
                  </a:lnTo>
                  <a:lnTo>
                    <a:pt x="6389335" y="736805"/>
                  </a:lnTo>
                  <a:lnTo>
                    <a:pt x="6432709" y="734796"/>
                  </a:lnTo>
                  <a:lnTo>
                    <a:pt x="6475440" y="732361"/>
                  </a:lnTo>
                  <a:lnTo>
                    <a:pt x="6517513" y="729488"/>
                  </a:lnTo>
                  <a:lnTo>
                    <a:pt x="6578431" y="724523"/>
                  </a:lnTo>
                  <a:lnTo>
                    <a:pt x="6639061" y="718710"/>
                  </a:lnTo>
                  <a:lnTo>
                    <a:pt x="6699392" y="712077"/>
                  </a:lnTo>
                  <a:lnTo>
                    <a:pt x="6759413" y="704654"/>
                  </a:lnTo>
                  <a:lnTo>
                    <a:pt x="6819113" y="696471"/>
                  </a:lnTo>
                  <a:lnTo>
                    <a:pt x="6878481" y="687557"/>
                  </a:lnTo>
                  <a:lnTo>
                    <a:pt x="6937506" y="677943"/>
                  </a:lnTo>
                  <a:lnTo>
                    <a:pt x="6996177" y="667658"/>
                  </a:lnTo>
                  <a:lnTo>
                    <a:pt x="7054483" y="656732"/>
                  </a:lnTo>
                  <a:lnTo>
                    <a:pt x="7112414" y="645195"/>
                  </a:lnTo>
                  <a:lnTo>
                    <a:pt x="7169958" y="633076"/>
                  </a:lnTo>
                  <a:lnTo>
                    <a:pt x="7227104" y="620405"/>
                  </a:lnTo>
                  <a:lnTo>
                    <a:pt x="7283842" y="607213"/>
                  </a:lnTo>
                  <a:lnTo>
                    <a:pt x="7340160" y="593527"/>
                  </a:lnTo>
                  <a:lnTo>
                    <a:pt x="7396048" y="579380"/>
                  </a:lnTo>
                  <a:lnTo>
                    <a:pt x="7451495" y="564799"/>
                  </a:lnTo>
                  <a:lnTo>
                    <a:pt x="7506489" y="549815"/>
                  </a:lnTo>
                  <a:lnTo>
                    <a:pt x="7561020" y="534458"/>
                  </a:lnTo>
                  <a:lnTo>
                    <a:pt x="7615076" y="518757"/>
                  </a:lnTo>
                  <a:lnTo>
                    <a:pt x="7668648" y="502742"/>
                  </a:lnTo>
                  <a:lnTo>
                    <a:pt x="7721724" y="486443"/>
                  </a:lnTo>
                  <a:lnTo>
                    <a:pt x="7774292" y="469890"/>
                  </a:lnTo>
                  <a:lnTo>
                    <a:pt x="7826342" y="453112"/>
                  </a:lnTo>
                  <a:lnTo>
                    <a:pt x="7877864" y="436139"/>
                  </a:lnTo>
                  <a:lnTo>
                    <a:pt x="7928846" y="419001"/>
                  </a:lnTo>
                  <a:lnTo>
                    <a:pt x="7979277" y="401728"/>
                  </a:lnTo>
                  <a:lnTo>
                    <a:pt x="8029146" y="384349"/>
                  </a:lnTo>
                  <a:lnTo>
                    <a:pt x="8078442" y="366894"/>
                  </a:lnTo>
                  <a:lnTo>
                    <a:pt x="8127155" y="349393"/>
                  </a:lnTo>
                  <a:lnTo>
                    <a:pt x="8175274" y="331876"/>
                  </a:lnTo>
                  <a:lnTo>
                    <a:pt x="8222786" y="314371"/>
                  </a:lnTo>
                  <a:lnTo>
                    <a:pt x="8269683" y="296910"/>
                  </a:lnTo>
                  <a:lnTo>
                    <a:pt x="8315952" y="279522"/>
                  </a:lnTo>
                  <a:lnTo>
                    <a:pt x="8361583" y="262236"/>
                  </a:lnTo>
                  <a:lnTo>
                    <a:pt x="8406564" y="245083"/>
                  </a:lnTo>
                  <a:lnTo>
                    <a:pt x="8450885" y="228092"/>
                  </a:lnTo>
                  <a:lnTo>
                    <a:pt x="8494535" y="211292"/>
                  </a:lnTo>
                  <a:lnTo>
                    <a:pt x="8537503" y="194714"/>
                  </a:lnTo>
                  <a:lnTo>
                    <a:pt x="8579778" y="178387"/>
                  </a:lnTo>
                  <a:lnTo>
                    <a:pt x="8621349" y="162342"/>
                  </a:lnTo>
                  <a:lnTo>
                    <a:pt x="8662205" y="146607"/>
                  </a:lnTo>
                  <a:lnTo>
                    <a:pt x="8702335" y="131212"/>
                  </a:lnTo>
                  <a:lnTo>
                    <a:pt x="8741729" y="116188"/>
                  </a:lnTo>
                  <a:lnTo>
                    <a:pt x="8780375" y="101564"/>
                  </a:lnTo>
                  <a:lnTo>
                    <a:pt x="8818262" y="87370"/>
                  </a:lnTo>
                  <a:lnTo>
                    <a:pt x="8855379" y="73636"/>
                  </a:lnTo>
                  <a:lnTo>
                    <a:pt x="8891716" y="60390"/>
                  </a:lnTo>
                  <a:lnTo>
                    <a:pt x="8962004" y="35486"/>
                  </a:lnTo>
                  <a:lnTo>
                    <a:pt x="9029038" y="12896"/>
                  </a:lnTo>
                  <a:lnTo>
                    <a:pt x="9061308" y="2543"/>
                  </a:lnTo>
                  <a:lnTo>
                    <a:pt x="9069562" y="0"/>
                  </a:lnTo>
                </a:path>
              </a:pathLst>
            </a:custGeom>
            <a:ln w="10775">
              <a:solidFill>
                <a:srgbClr val="33B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" y="57022"/>
            <a:ext cx="9144000" cy="892810"/>
          </a:xfrm>
          <a:custGeom>
            <a:avLst/>
            <a:gdLst/>
            <a:ahLst/>
            <a:cxnLst/>
            <a:rect l="l" t="t" r="r" b="b"/>
            <a:pathLst>
              <a:path w="9144000" h="892810">
                <a:moveTo>
                  <a:pt x="0" y="892428"/>
                </a:moveTo>
                <a:lnTo>
                  <a:pt x="52556" y="882879"/>
                </a:lnTo>
                <a:lnTo>
                  <a:pt x="110528" y="871319"/>
                </a:lnTo>
                <a:lnTo>
                  <a:pt x="173709" y="857928"/>
                </a:lnTo>
                <a:lnTo>
                  <a:pt x="241891" y="842883"/>
                </a:lnTo>
                <a:lnTo>
                  <a:pt x="314869" y="826364"/>
                </a:lnTo>
                <a:lnTo>
                  <a:pt x="353091" y="817607"/>
                </a:lnTo>
                <a:lnTo>
                  <a:pt x="392435" y="808548"/>
                </a:lnTo>
                <a:lnTo>
                  <a:pt x="432874" y="799210"/>
                </a:lnTo>
                <a:lnTo>
                  <a:pt x="474382" y="789616"/>
                </a:lnTo>
                <a:lnTo>
                  <a:pt x="516934" y="779786"/>
                </a:lnTo>
                <a:lnTo>
                  <a:pt x="560504" y="769744"/>
                </a:lnTo>
                <a:lnTo>
                  <a:pt x="605066" y="759512"/>
                </a:lnTo>
                <a:lnTo>
                  <a:pt x="650594" y="749113"/>
                </a:lnTo>
                <a:lnTo>
                  <a:pt x="697062" y="738568"/>
                </a:lnTo>
                <a:lnTo>
                  <a:pt x="744445" y="727900"/>
                </a:lnTo>
                <a:lnTo>
                  <a:pt x="792716" y="717131"/>
                </a:lnTo>
                <a:lnTo>
                  <a:pt x="841849" y="706284"/>
                </a:lnTo>
                <a:lnTo>
                  <a:pt x="891820" y="695381"/>
                </a:lnTo>
                <a:lnTo>
                  <a:pt x="942601" y="684444"/>
                </a:lnTo>
                <a:lnTo>
                  <a:pt x="994168" y="673496"/>
                </a:lnTo>
                <a:lnTo>
                  <a:pt x="1046493" y="662558"/>
                </a:lnTo>
                <a:lnTo>
                  <a:pt x="1099552" y="651654"/>
                </a:lnTo>
                <a:lnTo>
                  <a:pt x="1153319" y="640806"/>
                </a:lnTo>
                <a:lnTo>
                  <a:pt x="1207768" y="630035"/>
                </a:lnTo>
                <a:lnTo>
                  <a:pt x="1262872" y="619365"/>
                </a:lnTo>
                <a:lnTo>
                  <a:pt x="1318606" y="608817"/>
                </a:lnTo>
                <a:lnTo>
                  <a:pt x="1374944" y="598414"/>
                </a:lnTo>
                <a:lnTo>
                  <a:pt x="1431861" y="588178"/>
                </a:lnTo>
                <a:lnTo>
                  <a:pt x="1489330" y="578132"/>
                </a:lnTo>
                <a:lnTo>
                  <a:pt x="1547325" y="568298"/>
                </a:lnTo>
                <a:lnTo>
                  <a:pt x="1605822" y="558698"/>
                </a:lnTo>
                <a:lnTo>
                  <a:pt x="1664793" y="549354"/>
                </a:lnTo>
                <a:lnTo>
                  <a:pt x="1724213" y="540290"/>
                </a:lnTo>
                <a:lnTo>
                  <a:pt x="1784056" y="531526"/>
                </a:lnTo>
                <a:lnTo>
                  <a:pt x="1844296" y="523086"/>
                </a:lnTo>
                <a:lnTo>
                  <a:pt x="1904908" y="514992"/>
                </a:lnTo>
                <a:lnTo>
                  <a:pt x="1965866" y="507266"/>
                </a:lnTo>
                <a:lnTo>
                  <a:pt x="2027143" y="499931"/>
                </a:lnTo>
                <a:lnTo>
                  <a:pt x="2088714" y="493008"/>
                </a:lnTo>
                <a:lnTo>
                  <a:pt x="2150553" y="486520"/>
                </a:lnTo>
                <a:lnTo>
                  <a:pt x="2212635" y="480490"/>
                </a:lnTo>
                <a:lnTo>
                  <a:pt x="2274932" y="474940"/>
                </a:lnTo>
                <a:lnTo>
                  <a:pt x="2337420" y="469892"/>
                </a:lnTo>
                <a:lnTo>
                  <a:pt x="2400073" y="465368"/>
                </a:lnTo>
                <a:lnTo>
                  <a:pt x="2462864" y="461392"/>
                </a:lnTo>
                <a:lnTo>
                  <a:pt x="2525768" y="457984"/>
                </a:lnTo>
                <a:lnTo>
                  <a:pt x="2588760" y="455167"/>
                </a:lnTo>
                <a:lnTo>
                  <a:pt x="2630573" y="453679"/>
                </a:lnTo>
                <a:lnTo>
                  <a:pt x="2673032" y="452508"/>
                </a:lnTo>
                <a:lnTo>
                  <a:pt x="2716120" y="451646"/>
                </a:lnTo>
                <a:lnTo>
                  <a:pt x="2759818" y="451083"/>
                </a:lnTo>
                <a:lnTo>
                  <a:pt x="2804112" y="450811"/>
                </a:lnTo>
                <a:lnTo>
                  <a:pt x="2848984" y="450821"/>
                </a:lnTo>
                <a:lnTo>
                  <a:pt x="2894417" y="451106"/>
                </a:lnTo>
                <a:lnTo>
                  <a:pt x="2940395" y="451655"/>
                </a:lnTo>
                <a:lnTo>
                  <a:pt x="2986900" y="452461"/>
                </a:lnTo>
                <a:lnTo>
                  <a:pt x="3033917" y="453515"/>
                </a:lnTo>
                <a:lnTo>
                  <a:pt x="3081428" y="454808"/>
                </a:lnTo>
                <a:lnTo>
                  <a:pt x="3129416" y="456332"/>
                </a:lnTo>
                <a:lnTo>
                  <a:pt x="3177866" y="458078"/>
                </a:lnTo>
                <a:lnTo>
                  <a:pt x="3226759" y="460037"/>
                </a:lnTo>
                <a:lnTo>
                  <a:pt x="3276080" y="462200"/>
                </a:lnTo>
                <a:lnTo>
                  <a:pt x="3325811" y="464560"/>
                </a:lnTo>
                <a:lnTo>
                  <a:pt x="3375936" y="467107"/>
                </a:lnTo>
                <a:lnTo>
                  <a:pt x="3426438" y="469833"/>
                </a:lnTo>
                <a:lnTo>
                  <a:pt x="3477300" y="472729"/>
                </a:lnTo>
                <a:lnTo>
                  <a:pt x="3528506" y="475786"/>
                </a:lnTo>
                <a:lnTo>
                  <a:pt x="3580038" y="478997"/>
                </a:lnTo>
                <a:lnTo>
                  <a:pt x="3631881" y="482351"/>
                </a:lnTo>
                <a:lnTo>
                  <a:pt x="3684017" y="485841"/>
                </a:lnTo>
                <a:lnTo>
                  <a:pt x="3736429" y="489458"/>
                </a:lnTo>
                <a:lnTo>
                  <a:pt x="3789101" y="493193"/>
                </a:lnTo>
                <a:lnTo>
                  <a:pt x="3842016" y="497038"/>
                </a:lnTo>
                <a:lnTo>
                  <a:pt x="3895157" y="500984"/>
                </a:lnTo>
                <a:lnTo>
                  <a:pt x="3948507" y="505022"/>
                </a:lnTo>
                <a:lnTo>
                  <a:pt x="4002051" y="509144"/>
                </a:lnTo>
                <a:lnTo>
                  <a:pt x="4055770" y="513342"/>
                </a:lnTo>
                <a:lnTo>
                  <a:pt x="4109648" y="517605"/>
                </a:lnTo>
                <a:lnTo>
                  <a:pt x="4163669" y="521926"/>
                </a:lnTo>
                <a:lnTo>
                  <a:pt x="4217816" y="526297"/>
                </a:lnTo>
                <a:lnTo>
                  <a:pt x="4272071" y="530708"/>
                </a:lnTo>
                <a:lnTo>
                  <a:pt x="4326419" y="535151"/>
                </a:lnTo>
                <a:lnTo>
                  <a:pt x="4380842" y="539617"/>
                </a:lnTo>
                <a:lnTo>
                  <a:pt x="4435323" y="544098"/>
                </a:lnTo>
                <a:lnTo>
                  <a:pt x="4489847" y="548585"/>
                </a:lnTo>
                <a:lnTo>
                  <a:pt x="4544396" y="553069"/>
                </a:lnTo>
                <a:lnTo>
                  <a:pt x="4598953" y="557541"/>
                </a:lnTo>
                <a:lnTo>
                  <a:pt x="4653501" y="561994"/>
                </a:lnTo>
                <a:lnTo>
                  <a:pt x="4708025" y="566418"/>
                </a:lnTo>
                <a:lnTo>
                  <a:pt x="4762507" y="570806"/>
                </a:lnTo>
                <a:lnTo>
                  <a:pt x="4816930" y="575147"/>
                </a:lnTo>
                <a:lnTo>
                  <a:pt x="4871277" y="579433"/>
                </a:lnTo>
                <a:lnTo>
                  <a:pt x="4925533" y="583657"/>
                </a:lnTo>
                <a:lnTo>
                  <a:pt x="4979679" y="587808"/>
                </a:lnTo>
                <a:lnTo>
                  <a:pt x="5033700" y="591880"/>
                </a:lnTo>
                <a:lnTo>
                  <a:pt x="5087578" y="595862"/>
                </a:lnTo>
                <a:lnTo>
                  <a:pt x="5141298" y="599747"/>
                </a:lnTo>
                <a:lnTo>
                  <a:pt x="5194841" y="603525"/>
                </a:lnTo>
                <a:lnTo>
                  <a:pt x="5248192" y="607188"/>
                </a:lnTo>
                <a:lnTo>
                  <a:pt x="5301333" y="610727"/>
                </a:lnTo>
                <a:lnTo>
                  <a:pt x="5354248" y="614135"/>
                </a:lnTo>
                <a:lnTo>
                  <a:pt x="5406920" y="617401"/>
                </a:lnTo>
                <a:lnTo>
                  <a:pt x="5459332" y="620518"/>
                </a:lnTo>
                <a:lnTo>
                  <a:pt x="5511468" y="623477"/>
                </a:lnTo>
                <a:lnTo>
                  <a:pt x="5563310" y="626269"/>
                </a:lnTo>
                <a:lnTo>
                  <a:pt x="5614843" y="628885"/>
                </a:lnTo>
                <a:lnTo>
                  <a:pt x="5666048" y="631317"/>
                </a:lnTo>
                <a:lnTo>
                  <a:pt x="5716911" y="633557"/>
                </a:lnTo>
                <a:lnTo>
                  <a:pt x="5767413" y="635595"/>
                </a:lnTo>
                <a:lnTo>
                  <a:pt x="5817537" y="637423"/>
                </a:lnTo>
                <a:lnTo>
                  <a:pt x="5867269" y="639033"/>
                </a:lnTo>
                <a:lnTo>
                  <a:pt x="5916589" y="640415"/>
                </a:lnTo>
                <a:lnTo>
                  <a:pt x="5965483" y="641561"/>
                </a:lnTo>
                <a:lnTo>
                  <a:pt x="6013932" y="642463"/>
                </a:lnTo>
                <a:lnTo>
                  <a:pt x="6061920" y="643112"/>
                </a:lnTo>
                <a:lnTo>
                  <a:pt x="6109431" y="643498"/>
                </a:lnTo>
                <a:lnTo>
                  <a:pt x="6156448" y="643615"/>
                </a:lnTo>
                <a:lnTo>
                  <a:pt x="6202954" y="643452"/>
                </a:lnTo>
                <a:lnTo>
                  <a:pt x="6248931" y="643001"/>
                </a:lnTo>
                <a:lnTo>
                  <a:pt x="6294365" y="642254"/>
                </a:lnTo>
                <a:lnTo>
                  <a:pt x="6339236" y="641202"/>
                </a:lnTo>
                <a:lnTo>
                  <a:pt x="6383530" y="639836"/>
                </a:lnTo>
                <a:lnTo>
                  <a:pt x="6427229" y="638147"/>
                </a:lnTo>
                <a:lnTo>
                  <a:pt x="6470316" y="636128"/>
                </a:lnTo>
                <a:lnTo>
                  <a:pt x="6512775" y="633770"/>
                </a:lnTo>
                <a:lnTo>
                  <a:pt x="6554589" y="631063"/>
                </a:lnTo>
                <a:lnTo>
                  <a:pt x="6616280" y="626404"/>
                </a:lnTo>
                <a:lnTo>
                  <a:pt x="6677673" y="621027"/>
                </a:lnTo>
                <a:lnTo>
                  <a:pt x="6738755" y="614959"/>
                </a:lnTo>
                <a:lnTo>
                  <a:pt x="6799516" y="608225"/>
                </a:lnTo>
                <a:lnTo>
                  <a:pt x="6859944" y="600851"/>
                </a:lnTo>
                <a:lnTo>
                  <a:pt x="6920027" y="592863"/>
                </a:lnTo>
                <a:lnTo>
                  <a:pt x="6979753" y="584286"/>
                </a:lnTo>
                <a:lnTo>
                  <a:pt x="7039112" y="575146"/>
                </a:lnTo>
                <a:lnTo>
                  <a:pt x="7098092" y="565470"/>
                </a:lnTo>
                <a:lnTo>
                  <a:pt x="7156682" y="555283"/>
                </a:lnTo>
                <a:lnTo>
                  <a:pt x="7214869" y="544611"/>
                </a:lnTo>
                <a:lnTo>
                  <a:pt x="7272643" y="533479"/>
                </a:lnTo>
                <a:lnTo>
                  <a:pt x="7329991" y="521913"/>
                </a:lnTo>
                <a:lnTo>
                  <a:pt x="7386904" y="509940"/>
                </a:lnTo>
                <a:lnTo>
                  <a:pt x="7443368" y="497585"/>
                </a:lnTo>
                <a:lnTo>
                  <a:pt x="7499372" y="484873"/>
                </a:lnTo>
                <a:lnTo>
                  <a:pt x="7554906" y="471832"/>
                </a:lnTo>
                <a:lnTo>
                  <a:pt x="7609957" y="458485"/>
                </a:lnTo>
                <a:lnTo>
                  <a:pt x="7664515" y="444860"/>
                </a:lnTo>
                <a:lnTo>
                  <a:pt x="7718567" y="430982"/>
                </a:lnTo>
                <a:lnTo>
                  <a:pt x="7772102" y="416877"/>
                </a:lnTo>
                <a:lnTo>
                  <a:pt x="7825109" y="402570"/>
                </a:lnTo>
                <a:lnTo>
                  <a:pt x="7877575" y="388088"/>
                </a:lnTo>
                <a:lnTo>
                  <a:pt x="7929491" y="373456"/>
                </a:lnTo>
                <a:lnTo>
                  <a:pt x="7980844" y="358700"/>
                </a:lnTo>
                <a:lnTo>
                  <a:pt x="8031622" y="343846"/>
                </a:lnTo>
                <a:lnTo>
                  <a:pt x="8081815" y="328920"/>
                </a:lnTo>
                <a:lnTo>
                  <a:pt x="8131410" y="313947"/>
                </a:lnTo>
                <a:lnTo>
                  <a:pt x="8180397" y="298954"/>
                </a:lnTo>
                <a:lnTo>
                  <a:pt x="8228763" y="283966"/>
                </a:lnTo>
                <a:lnTo>
                  <a:pt x="8276498" y="269008"/>
                </a:lnTo>
                <a:lnTo>
                  <a:pt x="8323590" y="254108"/>
                </a:lnTo>
                <a:lnTo>
                  <a:pt x="8370027" y="239290"/>
                </a:lnTo>
                <a:lnTo>
                  <a:pt x="8415798" y="224580"/>
                </a:lnTo>
                <a:lnTo>
                  <a:pt x="8460891" y="210004"/>
                </a:lnTo>
                <a:lnTo>
                  <a:pt x="8505295" y="195588"/>
                </a:lnTo>
                <a:lnTo>
                  <a:pt x="8548999" y="181358"/>
                </a:lnTo>
                <a:lnTo>
                  <a:pt x="8591990" y="167340"/>
                </a:lnTo>
                <a:lnTo>
                  <a:pt x="8634258" y="153559"/>
                </a:lnTo>
                <a:lnTo>
                  <a:pt x="8675791" y="140041"/>
                </a:lnTo>
                <a:lnTo>
                  <a:pt x="8716578" y="126812"/>
                </a:lnTo>
                <a:lnTo>
                  <a:pt x="8756606" y="113898"/>
                </a:lnTo>
                <a:lnTo>
                  <a:pt x="8795865" y="101325"/>
                </a:lnTo>
                <a:lnTo>
                  <a:pt x="8834344" y="89117"/>
                </a:lnTo>
                <a:lnTo>
                  <a:pt x="8872029" y="77303"/>
                </a:lnTo>
                <a:lnTo>
                  <a:pt x="8908911" y="65906"/>
                </a:lnTo>
                <a:lnTo>
                  <a:pt x="8980217" y="44469"/>
                </a:lnTo>
                <a:lnTo>
                  <a:pt x="9048170" y="25014"/>
                </a:lnTo>
                <a:lnTo>
                  <a:pt x="9112678" y="7748"/>
                </a:lnTo>
                <a:lnTo>
                  <a:pt x="9143611" y="0"/>
                </a:lnTo>
              </a:path>
            </a:pathLst>
          </a:custGeom>
          <a:ln w="9525">
            <a:solidFill>
              <a:srgbClr val="0FCF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484378"/>
            <a:ext cx="89281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Number </a:t>
            </a:r>
            <a:r>
              <a:rPr sz="4000" spc="-5" dirty="0"/>
              <a:t>of Edges </a:t>
            </a:r>
            <a:r>
              <a:rPr sz="4000" dirty="0"/>
              <a:t>- </a:t>
            </a:r>
            <a:r>
              <a:rPr sz="4000" spc="-5" dirty="0"/>
              <a:t>Directed</a:t>
            </a:r>
            <a:r>
              <a:rPr sz="4000" spc="-110" dirty="0"/>
              <a:t> </a:t>
            </a:r>
            <a:r>
              <a:rPr sz="4000" dirty="0"/>
              <a:t>Graph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5940" y="1229613"/>
            <a:ext cx="8037195" cy="2738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481965" indent="-274320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Arial"/>
              <a:buChar char="●"/>
              <a:tabLst>
                <a:tab pos="287020" algn="l"/>
              </a:tabLst>
            </a:pPr>
            <a:r>
              <a:rPr sz="2800" spc="100" dirty="0">
                <a:latin typeface="Times New Roman"/>
                <a:cs typeface="Times New Roman"/>
              </a:rPr>
              <a:t>The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110" dirty="0">
                <a:latin typeface="Times New Roman"/>
                <a:cs typeface="Times New Roman"/>
              </a:rPr>
              <a:t>no.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Times New Roman"/>
                <a:cs typeface="Times New Roman"/>
              </a:rPr>
              <a:t>of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75" dirty="0">
                <a:latin typeface="Times New Roman"/>
                <a:cs typeface="Times New Roman"/>
              </a:rPr>
              <a:t>possible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90" dirty="0">
                <a:latin typeface="Times New Roman"/>
                <a:cs typeface="Times New Roman"/>
              </a:rPr>
              <a:t>pairs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114" dirty="0">
                <a:latin typeface="Times New Roman"/>
                <a:cs typeface="Times New Roman"/>
              </a:rPr>
              <a:t>in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160" dirty="0">
                <a:latin typeface="Times New Roman"/>
                <a:cs typeface="Times New Roman"/>
              </a:rPr>
              <a:t>an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25" dirty="0">
                <a:latin typeface="Times New Roman"/>
                <a:cs typeface="Times New Roman"/>
              </a:rPr>
              <a:t>n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70" dirty="0">
                <a:latin typeface="Times New Roman"/>
                <a:cs typeface="Times New Roman"/>
              </a:rPr>
              <a:t>vertex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125" dirty="0">
                <a:latin typeface="Times New Roman"/>
                <a:cs typeface="Times New Roman"/>
              </a:rPr>
              <a:t>graph</a:t>
            </a:r>
            <a:r>
              <a:rPr sz="2800" spc="25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Times New Roman"/>
                <a:cs typeface="Times New Roman"/>
              </a:rPr>
              <a:t>is </a:t>
            </a:r>
            <a:r>
              <a:rPr sz="2800" spc="2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3300"/>
                </a:solidFill>
                <a:latin typeface="Times New Roman"/>
                <a:cs typeface="Times New Roman"/>
              </a:rPr>
              <a:t>n*(n-1)</a:t>
            </a:r>
            <a:endParaRPr sz="2800">
              <a:latin typeface="Times New Roman"/>
              <a:cs typeface="Times New Roman"/>
            </a:endParaRPr>
          </a:p>
          <a:p>
            <a:pPr marL="286385" marR="5080" indent="-274320">
              <a:lnSpc>
                <a:spcPct val="100000"/>
              </a:lnSpc>
              <a:spcBef>
                <a:spcPts val="605"/>
              </a:spcBef>
              <a:buClr>
                <a:srgbClr val="0AD0D9"/>
              </a:buClr>
              <a:buSzPct val="94642"/>
              <a:buFont typeface="Arial"/>
              <a:buChar char="●"/>
              <a:tabLst>
                <a:tab pos="287020" algn="l"/>
              </a:tabLst>
            </a:pPr>
            <a:r>
              <a:rPr sz="2800" spc="50" dirty="0">
                <a:latin typeface="Times New Roman"/>
                <a:cs typeface="Times New Roman"/>
              </a:rPr>
              <a:t>Since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95" dirty="0">
                <a:latin typeface="Times New Roman"/>
                <a:cs typeface="Times New Roman"/>
              </a:rPr>
              <a:t>edge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i="1" spc="75" dirty="0">
                <a:latin typeface="Times New Roman"/>
                <a:cs typeface="Times New Roman"/>
              </a:rPr>
              <a:t>(u,v)</a:t>
            </a:r>
            <a:r>
              <a:rPr sz="2800" i="1" spc="-5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Times New Roman"/>
                <a:cs typeface="Times New Roman"/>
              </a:rPr>
              <a:t>is</a:t>
            </a:r>
            <a:r>
              <a:rPr sz="2800" spc="10" dirty="0">
                <a:solidFill>
                  <a:srgbClr val="FF3300"/>
                </a:solidFill>
                <a:latin typeface="Times New Roman"/>
                <a:cs typeface="Times New Roman"/>
              </a:rPr>
              <a:t> </a:t>
            </a:r>
            <a:r>
              <a:rPr sz="2800" b="1" u="heavy" spc="65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Arial"/>
                <a:cs typeface="Arial"/>
              </a:rPr>
              <a:t>not</a:t>
            </a:r>
            <a:r>
              <a:rPr sz="2800" b="1" u="heavy" spc="-110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55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Arial"/>
                <a:cs typeface="Arial"/>
              </a:rPr>
              <a:t>the</a:t>
            </a:r>
            <a:r>
              <a:rPr sz="2800" b="1" u="heavy" spc="-110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70" dirty="0">
                <a:solidFill>
                  <a:srgbClr val="FF3300"/>
                </a:solidFill>
                <a:uFill>
                  <a:solidFill>
                    <a:srgbClr val="FF3300"/>
                  </a:solidFill>
                </a:uFill>
                <a:latin typeface="Arial"/>
                <a:cs typeface="Arial"/>
              </a:rPr>
              <a:t>same</a:t>
            </a:r>
            <a:r>
              <a:rPr sz="2800" b="1" spc="-6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800" spc="70" dirty="0">
                <a:latin typeface="Times New Roman"/>
                <a:cs typeface="Times New Roman"/>
              </a:rPr>
              <a:t>as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95" dirty="0">
                <a:latin typeface="Times New Roman"/>
                <a:cs typeface="Times New Roman"/>
              </a:rPr>
              <a:t>edge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i="1" spc="65" dirty="0">
                <a:latin typeface="Times New Roman"/>
                <a:cs typeface="Times New Roman"/>
              </a:rPr>
              <a:t>(v,u)</a:t>
            </a:r>
            <a:r>
              <a:rPr sz="2800" spc="65" dirty="0">
                <a:latin typeface="Times New Roman"/>
                <a:cs typeface="Times New Roman"/>
              </a:rPr>
              <a:t>,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170" dirty="0">
                <a:latin typeface="Times New Roman"/>
                <a:cs typeface="Times New Roman"/>
              </a:rPr>
              <a:t>the  </a:t>
            </a:r>
            <a:r>
              <a:rPr sz="2800" spc="175" dirty="0">
                <a:latin typeface="Times New Roman"/>
                <a:cs typeface="Times New Roman"/>
              </a:rPr>
              <a:t>number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Times New Roman"/>
                <a:cs typeface="Times New Roman"/>
              </a:rPr>
              <a:t>of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90" dirty="0">
                <a:latin typeface="Times New Roman"/>
                <a:cs typeface="Times New Roman"/>
              </a:rPr>
              <a:t>edges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20" dirty="0">
                <a:latin typeface="Times New Roman"/>
                <a:cs typeface="Times New Roman"/>
              </a:rPr>
              <a:t>in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95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20" dirty="0">
                <a:latin typeface="Times New Roman"/>
                <a:cs typeface="Times New Roman"/>
              </a:rPr>
              <a:t>directed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125" dirty="0">
                <a:latin typeface="Times New Roman"/>
                <a:cs typeface="Times New Roman"/>
              </a:rPr>
              <a:t>graph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Times New Roman"/>
                <a:cs typeface="Times New Roman"/>
              </a:rPr>
              <a:t>is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FF3300"/>
                </a:solidFill>
                <a:latin typeface="Times New Roman"/>
                <a:cs typeface="Times New Roman"/>
              </a:rPr>
              <a:t>n*(n-1)</a:t>
            </a:r>
            <a:endParaRPr sz="2800">
              <a:latin typeface="Times New Roman"/>
              <a:cs typeface="Times New Roman"/>
            </a:endParaRPr>
          </a:p>
          <a:p>
            <a:pPr marL="286385" marR="15240" indent="-274320">
              <a:lnSpc>
                <a:spcPct val="100000"/>
              </a:lnSpc>
              <a:spcBef>
                <a:spcPts val="595"/>
              </a:spcBef>
              <a:buClr>
                <a:srgbClr val="0AD0D9"/>
              </a:buClr>
              <a:buSzPct val="94642"/>
              <a:buFont typeface="Arial"/>
              <a:buChar char="●"/>
              <a:tabLst>
                <a:tab pos="287020" algn="l"/>
              </a:tabLst>
            </a:pPr>
            <a:r>
              <a:rPr sz="2800" spc="90" dirty="0">
                <a:latin typeface="Times New Roman"/>
                <a:cs typeface="Times New Roman"/>
              </a:rPr>
              <a:t>Thus,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170" dirty="0">
                <a:latin typeface="Times New Roman"/>
                <a:cs typeface="Times New Roman"/>
              </a:rPr>
              <a:t>the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175" dirty="0">
                <a:latin typeface="Times New Roman"/>
                <a:cs typeface="Times New Roman"/>
              </a:rPr>
              <a:t>number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0" dirty="0">
                <a:latin typeface="Times New Roman"/>
                <a:cs typeface="Times New Roman"/>
              </a:rPr>
              <a:t>of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90" dirty="0">
                <a:latin typeface="Times New Roman"/>
                <a:cs typeface="Times New Roman"/>
              </a:rPr>
              <a:t>edges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114" dirty="0">
                <a:latin typeface="Times New Roman"/>
                <a:cs typeface="Times New Roman"/>
              </a:rPr>
              <a:t>in</a:t>
            </a:r>
            <a:r>
              <a:rPr sz="2800" spc="10" dirty="0">
                <a:latin typeface="Times New Roman"/>
                <a:cs typeface="Times New Roman"/>
              </a:rPr>
              <a:t> </a:t>
            </a:r>
            <a:r>
              <a:rPr sz="2800" spc="100" dirty="0">
                <a:latin typeface="Times New Roman"/>
                <a:cs typeface="Times New Roman"/>
              </a:rPr>
              <a:t>a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114" dirty="0">
                <a:latin typeface="Times New Roman"/>
                <a:cs typeface="Times New Roman"/>
              </a:rPr>
              <a:t>directed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25" dirty="0">
                <a:latin typeface="Times New Roman"/>
                <a:cs typeface="Times New Roman"/>
              </a:rPr>
              <a:t>graph</a:t>
            </a:r>
            <a:r>
              <a:rPr sz="2800" spc="30" dirty="0"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Times New Roman"/>
                <a:cs typeface="Times New Roman"/>
              </a:rPr>
              <a:t>is</a:t>
            </a:r>
            <a:r>
              <a:rPr sz="2800" spc="-75" dirty="0">
                <a:latin typeface="Times New Roman"/>
                <a:cs typeface="Times New Roman"/>
              </a:rPr>
              <a:t> </a:t>
            </a:r>
            <a:r>
              <a:rPr sz="2800" b="1" spc="5" dirty="0">
                <a:solidFill>
                  <a:srgbClr val="FF3300"/>
                </a:solidFill>
                <a:latin typeface="Arial"/>
                <a:cs typeface="Arial"/>
              </a:rPr>
              <a:t>≤  </a:t>
            </a:r>
            <a:r>
              <a:rPr sz="2800" b="1" spc="10" dirty="0">
                <a:solidFill>
                  <a:srgbClr val="FF3300"/>
                </a:solidFill>
                <a:latin typeface="Arial"/>
                <a:cs typeface="Arial"/>
              </a:rPr>
              <a:t>n*(n-1)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438400" y="3733800"/>
            <a:ext cx="5375148" cy="2667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20" dirty="0"/>
              <a:t>G</a:t>
            </a:r>
            <a:r>
              <a:rPr spc="5" dirty="0"/>
              <a:t>r</a:t>
            </a:r>
            <a:r>
              <a:rPr spc="70" dirty="0"/>
              <a:t>aph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90" dirty="0"/>
              <a:t>12</a:t>
            </a:fld>
            <a:endParaRPr spc="-9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387" y="0"/>
            <a:ext cx="9149715" cy="6863715"/>
            <a:chOff x="-5387" y="0"/>
            <a:chExt cx="9149715" cy="68637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69705" cy="1015365"/>
            </a:xfrm>
            <a:custGeom>
              <a:avLst/>
              <a:gdLst/>
              <a:ahLst/>
              <a:cxnLst/>
              <a:rect l="l" t="t" r="r" b="b"/>
              <a:pathLst>
                <a:path w="9069705" h="1015365">
                  <a:moveTo>
                    <a:pt x="0" y="1015166"/>
                  </a:moveTo>
                  <a:lnTo>
                    <a:pt x="53492" y="995722"/>
                  </a:lnTo>
                  <a:lnTo>
                    <a:pt x="112892" y="974533"/>
                  </a:lnTo>
                  <a:lnTo>
                    <a:pt x="177135" y="952091"/>
                  </a:lnTo>
                  <a:lnTo>
                    <a:pt x="246046" y="928561"/>
                  </a:lnTo>
                  <a:lnTo>
                    <a:pt x="282198" y="916440"/>
                  </a:lnTo>
                  <a:lnTo>
                    <a:pt x="319453" y="904109"/>
                  </a:lnTo>
                  <a:lnTo>
                    <a:pt x="357788" y="891588"/>
                  </a:lnTo>
                  <a:lnTo>
                    <a:pt x="397182" y="878900"/>
                  </a:lnTo>
                  <a:lnTo>
                    <a:pt x="437614" y="866063"/>
                  </a:lnTo>
                  <a:lnTo>
                    <a:pt x="479061" y="853099"/>
                  </a:lnTo>
                  <a:lnTo>
                    <a:pt x="521502" y="840028"/>
                  </a:lnTo>
                  <a:lnTo>
                    <a:pt x="564916" y="826872"/>
                  </a:lnTo>
                  <a:lnTo>
                    <a:pt x="609281" y="813651"/>
                  </a:lnTo>
                  <a:lnTo>
                    <a:pt x="654574" y="800385"/>
                  </a:lnTo>
                  <a:lnTo>
                    <a:pt x="700776" y="787096"/>
                  </a:lnTo>
                  <a:lnTo>
                    <a:pt x="747863" y="773803"/>
                  </a:lnTo>
                  <a:lnTo>
                    <a:pt x="795814" y="760528"/>
                  </a:lnTo>
                  <a:lnTo>
                    <a:pt x="844607" y="747291"/>
                  </a:lnTo>
                  <a:lnTo>
                    <a:pt x="894222" y="734114"/>
                  </a:lnTo>
                  <a:lnTo>
                    <a:pt x="944636" y="721016"/>
                  </a:lnTo>
                  <a:lnTo>
                    <a:pt x="995827" y="708018"/>
                  </a:lnTo>
                  <a:lnTo>
                    <a:pt x="1047775" y="695142"/>
                  </a:lnTo>
                  <a:lnTo>
                    <a:pt x="1100456" y="682407"/>
                  </a:lnTo>
                  <a:lnTo>
                    <a:pt x="1153851" y="669834"/>
                  </a:lnTo>
                  <a:lnTo>
                    <a:pt x="1207936" y="657445"/>
                  </a:lnTo>
                  <a:lnTo>
                    <a:pt x="1262691" y="645259"/>
                  </a:lnTo>
                  <a:lnTo>
                    <a:pt x="1318093" y="633298"/>
                  </a:lnTo>
                  <a:lnTo>
                    <a:pt x="1374121" y="621583"/>
                  </a:lnTo>
                  <a:lnTo>
                    <a:pt x="1430754" y="610133"/>
                  </a:lnTo>
                  <a:lnTo>
                    <a:pt x="1487970" y="598969"/>
                  </a:lnTo>
                  <a:lnTo>
                    <a:pt x="1545747" y="588113"/>
                  </a:lnTo>
                  <a:lnTo>
                    <a:pt x="1604063" y="577585"/>
                  </a:lnTo>
                  <a:lnTo>
                    <a:pt x="1662897" y="567405"/>
                  </a:lnTo>
                  <a:lnTo>
                    <a:pt x="1722227" y="557594"/>
                  </a:lnTo>
                  <a:lnTo>
                    <a:pt x="1782032" y="548174"/>
                  </a:lnTo>
                  <a:lnTo>
                    <a:pt x="1842290" y="539164"/>
                  </a:lnTo>
                  <a:lnTo>
                    <a:pt x="1902979" y="530585"/>
                  </a:lnTo>
                  <a:lnTo>
                    <a:pt x="1964077" y="522459"/>
                  </a:lnTo>
                  <a:lnTo>
                    <a:pt x="2025564" y="514805"/>
                  </a:lnTo>
                  <a:lnTo>
                    <a:pt x="2087416" y="507645"/>
                  </a:lnTo>
                  <a:lnTo>
                    <a:pt x="2149614" y="500998"/>
                  </a:lnTo>
                  <a:lnTo>
                    <a:pt x="2212134" y="494887"/>
                  </a:lnTo>
                  <a:lnTo>
                    <a:pt x="2274956" y="489331"/>
                  </a:lnTo>
                  <a:lnTo>
                    <a:pt x="2338057" y="484351"/>
                  </a:lnTo>
                  <a:lnTo>
                    <a:pt x="2401417" y="479968"/>
                  </a:lnTo>
                  <a:lnTo>
                    <a:pt x="2465013" y="476202"/>
                  </a:lnTo>
                  <a:lnTo>
                    <a:pt x="2528824" y="473075"/>
                  </a:lnTo>
                  <a:lnTo>
                    <a:pt x="2570419" y="471472"/>
                  </a:lnTo>
                  <a:lnTo>
                    <a:pt x="2612687" y="470276"/>
                  </a:lnTo>
                  <a:lnTo>
                    <a:pt x="2655610" y="469474"/>
                  </a:lnTo>
                  <a:lnTo>
                    <a:pt x="2699169" y="469055"/>
                  </a:lnTo>
                  <a:lnTo>
                    <a:pt x="2743349" y="469009"/>
                  </a:lnTo>
                  <a:lnTo>
                    <a:pt x="2788132" y="469325"/>
                  </a:lnTo>
                  <a:lnTo>
                    <a:pt x="2833500" y="469992"/>
                  </a:lnTo>
                  <a:lnTo>
                    <a:pt x="2879436" y="470998"/>
                  </a:lnTo>
                  <a:lnTo>
                    <a:pt x="2925923" y="472333"/>
                  </a:lnTo>
                  <a:lnTo>
                    <a:pt x="2972944" y="473986"/>
                  </a:lnTo>
                  <a:lnTo>
                    <a:pt x="3020481" y="475946"/>
                  </a:lnTo>
                  <a:lnTo>
                    <a:pt x="3068517" y="478202"/>
                  </a:lnTo>
                  <a:lnTo>
                    <a:pt x="3117034" y="480743"/>
                  </a:lnTo>
                  <a:lnTo>
                    <a:pt x="3166016" y="483558"/>
                  </a:lnTo>
                  <a:lnTo>
                    <a:pt x="3215445" y="486636"/>
                  </a:lnTo>
                  <a:lnTo>
                    <a:pt x="3265304" y="489966"/>
                  </a:lnTo>
                  <a:lnTo>
                    <a:pt x="3315576" y="493538"/>
                  </a:lnTo>
                  <a:lnTo>
                    <a:pt x="3366243" y="497339"/>
                  </a:lnTo>
                  <a:lnTo>
                    <a:pt x="3417287" y="501360"/>
                  </a:lnTo>
                  <a:lnTo>
                    <a:pt x="3468693" y="505589"/>
                  </a:lnTo>
                  <a:lnTo>
                    <a:pt x="3520441" y="510016"/>
                  </a:lnTo>
                  <a:lnTo>
                    <a:pt x="3572516" y="514628"/>
                  </a:lnTo>
                  <a:lnTo>
                    <a:pt x="3624899" y="519417"/>
                  </a:lnTo>
                  <a:lnTo>
                    <a:pt x="3677574" y="524369"/>
                  </a:lnTo>
                  <a:lnTo>
                    <a:pt x="3730523" y="529476"/>
                  </a:lnTo>
                  <a:lnTo>
                    <a:pt x="3783729" y="534725"/>
                  </a:lnTo>
                  <a:lnTo>
                    <a:pt x="3837175" y="540105"/>
                  </a:lnTo>
                  <a:lnTo>
                    <a:pt x="3890843" y="545606"/>
                  </a:lnTo>
                  <a:lnTo>
                    <a:pt x="3944715" y="551217"/>
                  </a:lnTo>
                  <a:lnTo>
                    <a:pt x="3998776" y="556926"/>
                  </a:lnTo>
                  <a:lnTo>
                    <a:pt x="4053007" y="562724"/>
                  </a:lnTo>
                  <a:lnTo>
                    <a:pt x="4107391" y="568598"/>
                  </a:lnTo>
                  <a:lnTo>
                    <a:pt x="4161911" y="574538"/>
                  </a:lnTo>
                  <a:lnTo>
                    <a:pt x="4216549" y="580533"/>
                  </a:lnTo>
                  <a:lnTo>
                    <a:pt x="4271289" y="586572"/>
                  </a:lnTo>
                  <a:lnTo>
                    <a:pt x="4326112" y="592644"/>
                  </a:lnTo>
                  <a:lnTo>
                    <a:pt x="4381002" y="598737"/>
                  </a:lnTo>
                  <a:lnTo>
                    <a:pt x="4435942" y="604843"/>
                  </a:lnTo>
                  <a:lnTo>
                    <a:pt x="4490913" y="610948"/>
                  </a:lnTo>
                  <a:lnTo>
                    <a:pt x="4545899" y="617042"/>
                  </a:lnTo>
                  <a:lnTo>
                    <a:pt x="4600883" y="623115"/>
                  </a:lnTo>
                  <a:lnTo>
                    <a:pt x="4655847" y="629154"/>
                  </a:lnTo>
                  <a:lnTo>
                    <a:pt x="4710774" y="635151"/>
                  </a:lnTo>
                  <a:lnTo>
                    <a:pt x="4765646" y="641092"/>
                  </a:lnTo>
                  <a:lnTo>
                    <a:pt x="4820447" y="646968"/>
                  </a:lnTo>
                  <a:lnTo>
                    <a:pt x="4875158" y="652767"/>
                  </a:lnTo>
                  <a:lnTo>
                    <a:pt x="4929764" y="658479"/>
                  </a:lnTo>
                  <a:lnTo>
                    <a:pt x="4984245" y="664092"/>
                  </a:lnTo>
                  <a:lnTo>
                    <a:pt x="5038586" y="669596"/>
                  </a:lnTo>
                  <a:lnTo>
                    <a:pt x="5092769" y="674980"/>
                  </a:lnTo>
                  <a:lnTo>
                    <a:pt x="5146776" y="680232"/>
                  </a:lnTo>
                  <a:lnTo>
                    <a:pt x="5200590" y="685342"/>
                  </a:lnTo>
                  <a:lnTo>
                    <a:pt x="5254194" y="690299"/>
                  </a:lnTo>
                  <a:lnTo>
                    <a:pt x="5307571" y="695091"/>
                  </a:lnTo>
                  <a:lnTo>
                    <a:pt x="5360703" y="699708"/>
                  </a:lnTo>
                  <a:lnTo>
                    <a:pt x="5413574" y="704139"/>
                  </a:lnTo>
                  <a:lnTo>
                    <a:pt x="5466165" y="708374"/>
                  </a:lnTo>
                  <a:lnTo>
                    <a:pt x="5518459" y="712400"/>
                  </a:lnTo>
                  <a:lnTo>
                    <a:pt x="5570440" y="716207"/>
                  </a:lnTo>
                  <a:lnTo>
                    <a:pt x="5622089" y="719784"/>
                  </a:lnTo>
                  <a:lnTo>
                    <a:pt x="5673390" y="723120"/>
                  </a:lnTo>
                  <a:lnTo>
                    <a:pt x="5724326" y="726204"/>
                  </a:lnTo>
                  <a:lnTo>
                    <a:pt x="5774878" y="729026"/>
                  </a:lnTo>
                  <a:lnTo>
                    <a:pt x="5825030" y="731574"/>
                  </a:lnTo>
                  <a:lnTo>
                    <a:pt x="5874764" y="733837"/>
                  </a:lnTo>
                  <a:lnTo>
                    <a:pt x="5924064" y="735804"/>
                  </a:lnTo>
                  <a:lnTo>
                    <a:pt x="5972911" y="737465"/>
                  </a:lnTo>
                  <a:lnTo>
                    <a:pt x="6021289" y="738808"/>
                  </a:lnTo>
                  <a:lnTo>
                    <a:pt x="6069180" y="739822"/>
                  </a:lnTo>
                  <a:lnTo>
                    <a:pt x="6116567" y="740497"/>
                  </a:lnTo>
                  <a:lnTo>
                    <a:pt x="6163433" y="740822"/>
                  </a:lnTo>
                  <a:lnTo>
                    <a:pt x="6209759" y="740785"/>
                  </a:lnTo>
                  <a:lnTo>
                    <a:pt x="6255530" y="740376"/>
                  </a:lnTo>
                  <a:lnTo>
                    <a:pt x="6300728" y="739584"/>
                  </a:lnTo>
                  <a:lnTo>
                    <a:pt x="6345335" y="738397"/>
                  </a:lnTo>
                  <a:lnTo>
                    <a:pt x="6389335" y="736805"/>
                  </a:lnTo>
                  <a:lnTo>
                    <a:pt x="6432709" y="734796"/>
                  </a:lnTo>
                  <a:lnTo>
                    <a:pt x="6475440" y="732361"/>
                  </a:lnTo>
                  <a:lnTo>
                    <a:pt x="6517513" y="729488"/>
                  </a:lnTo>
                  <a:lnTo>
                    <a:pt x="6578431" y="724523"/>
                  </a:lnTo>
                  <a:lnTo>
                    <a:pt x="6639061" y="718710"/>
                  </a:lnTo>
                  <a:lnTo>
                    <a:pt x="6699392" y="712077"/>
                  </a:lnTo>
                  <a:lnTo>
                    <a:pt x="6759413" y="704654"/>
                  </a:lnTo>
                  <a:lnTo>
                    <a:pt x="6819113" y="696471"/>
                  </a:lnTo>
                  <a:lnTo>
                    <a:pt x="6878481" y="687557"/>
                  </a:lnTo>
                  <a:lnTo>
                    <a:pt x="6937506" y="677943"/>
                  </a:lnTo>
                  <a:lnTo>
                    <a:pt x="6996177" y="667658"/>
                  </a:lnTo>
                  <a:lnTo>
                    <a:pt x="7054483" y="656732"/>
                  </a:lnTo>
                  <a:lnTo>
                    <a:pt x="7112414" y="645195"/>
                  </a:lnTo>
                  <a:lnTo>
                    <a:pt x="7169958" y="633076"/>
                  </a:lnTo>
                  <a:lnTo>
                    <a:pt x="7227104" y="620405"/>
                  </a:lnTo>
                  <a:lnTo>
                    <a:pt x="7283842" y="607213"/>
                  </a:lnTo>
                  <a:lnTo>
                    <a:pt x="7340160" y="593527"/>
                  </a:lnTo>
                  <a:lnTo>
                    <a:pt x="7396048" y="579380"/>
                  </a:lnTo>
                  <a:lnTo>
                    <a:pt x="7451495" y="564799"/>
                  </a:lnTo>
                  <a:lnTo>
                    <a:pt x="7506489" y="549815"/>
                  </a:lnTo>
                  <a:lnTo>
                    <a:pt x="7561020" y="534458"/>
                  </a:lnTo>
                  <a:lnTo>
                    <a:pt x="7615076" y="518757"/>
                  </a:lnTo>
                  <a:lnTo>
                    <a:pt x="7668648" y="502742"/>
                  </a:lnTo>
                  <a:lnTo>
                    <a:pt x="7721724" y="486443"/>
                  </a:lnTo>
                  <a:lnTo>
                    <a:pt x="7774292" y="469890"/>
                  </a:lnTo>
                  <a:lnTo>
                    <a:pt x="7826342" y="453112"/>
                  </a:lnTo>
                  <a:lnTo>
                    <a:pt x="7877864" y="436139"/>
                  </a:lnTo>
                  <a:lnTo>
                    <a:pt x="7928846" y="419001"/>
                  </a:lnTo>
                  <a:lnTo>
                    <a:pt x="7979277" y="401728"/>
                  </a:lnTo>
                  <a:lnTo>
                    <a:pt x="8029146" y="384349"/>
                  </a:lnTo>
                  <a:lnTo>
                    <a:pt x="8078442" y="366894"/>
                  </a:lnTo>
                  <a:lnTo>
                    <a:pt x="8127155" y="349393"/>
                  </a:lnTo>
                  <a:lnTo>
                    <a:pt x="8175274" y="331876"/>
                  </a:lnTo>
                  <a:lnTo>
                    <a:pt x="8222786" y="314371"/>
                  </a:lnTo>
                  <a:lnTo>
                    <a:pt x="8269683" y="296910"/>
                  </a:lnTo>
                  <a:lnTo>
                    <a:pt x="8315952" y="279522"/>
                  </a:lnTo>
                  <a:lnTo>
                    <a:pt x="8361583" y="262236"/>
                  </a:lnTo>
                  <a:lnTo>
                    <a:pt x="8406564" y="245083"/>
                  </a:lnTo>
                  <a:lnTo>
                    <a:pt x="8450885" y="228092"/>
                  </a:lnTo>
                  <a:lnTo>
                    <a:pt x="8494535" y="211292"/>
                  </a:lnTo>
                  <a:lnTo>
                    <a:pt x="8537503" y="194714"/>
                  </a:lnTo>
                  <a:lnTo>
                    <a:pt x="8579778" y="178387"/>
                  </a:lnTo>
                  <a:lnTo>
                    <a:pt x="8621349" y="162342"/>
                  </a:lnTo>
                  <a:lnTo>
                    <a:pt x="8662205" y="146607"/>
                  </a:lnTo>
                  <a:lnTo>
                    <a:pt x="8702335" y="131212"/>
                  </a:lnTo>
                  <a:lnTo>
                    <a:pt x="8741729" y="116188"/>
                  </a:lnTo>
                  <a:lnTo>
                    <a:pt x="8780375" y="101564"/>
                  </a:lnTo>
                  <a:lnTo>
                    <a:pt x="8818262" y="87370"/>
                  </a:lnTo>
                  <a:lnTo>
                    <a:pt x="8855379" y="73636"/>
                  </a:lnTo>
                  <a:lnTo>
                    <a:pt x="8891716" y="60390"/>
                  </a:lnTo>
                  <a:lnTo>
                    <a:pt x="8962004" y="35486"/>
                  </a:lnTo>
                  <a:lnTo>
                    <a:pt x="9029038" y="12896"/>
                  </a:lnTo>
                  <a:lnTo>
                    <a:pt x="9061308" y="2543"/>
                  </a:lnTo>
                  <a:lnTo>
                    <a:pt x="9069562" y="0"/>
                  </a:lnTo>
                </a:path>
              </a:pathLst>
            </a:custGeom>
            <a:ln w="10775">
              <a:solidFill>
                <a:srgbClr val="33B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-4754" y="52260"/>
            <a:ext cx="9153525" cy="3148330"/>
            <a:chOff x="-4754" y="52260"/>
            <a:chExt cx="9153525" cy="3148330"/>
          </a:xfrm>
        </p:grpSpPr>
        <p:sp>
          <p:nvSpPr>
            <p:cNvPr id="8" name="object 8"/>
            <p:cNvSpPr/>
            <p:nvPr/>
          </p:nvSpPr>
          <p:spPr>
            <a:xfrm>
              <a:off x="7" y="57022"/>
              <a:ext cx="9144000" cy="892810"/>
            </a:xfrm>
            <a:custGeom>
              <a:avLst/>
              <a:gdLst/>
              <a:ahLst/>
              <a:cxnLst/>
              <a:rect l="l" t="t" r="r" b="b"/>
              <a:pathLst>
                <a:path w="9144000" h="892810">
                  <a:moveTo>
                    <a:pt x="0" y="892428"/>
                  </a:moveTo>
                  <a:lnTo>
                    <a:pt x="52556" y="882879"/>
                  </a:lnTo>
                  <a:lnTo>
                    <a:pt x="110528" y="871319"/>
                  </a:lnTo>
                  <a:lnTo>
                    <a:pt x="173709" y="857928"/>
                  </a:lnTo>
                  <a:lnTo>
                    <a:pt x="241891" y="842883"/>
                  </a:lnTo>
                  <a:lnTo>
                    <a:pt x="314869" y="826364"/>
                  </a:lnTo>
                  <a:lnTo>
                    <a:pt x="353091" y="817607"/>
                  </a:lnTo>
                  <a:lnTo>
                    <a:pt x="392435" y="808548"/>
                  </a:lnTo>
                  <a:lnTo>
                    <a:pt x="432874" y="799210"/>
                  </a:lnTo>
                  <a:lnTo>
                    <a:pt x="474382" y="789616"/>
                  </a:lnTo>
                  <a:lnTo>
                    <a:pt x="516934" y="779786"/>
                  </a:lnTo>
                  <a:lnTo>
                    <a:pt x="560504" y="769744"/>
                  </a:lnTo>
                  <a:lnTo>
                    <a:pt x="605066" y="759512"/>
                  </a:lnTo>
                  <a:lnTo>
                    <a:pt x="650594" y="749113"/>
                  </a:lnTo>
                  <a:lnTo>
                    <a:pt x="697062" y="738568"/>
                  </a:lnTo>
                  <a:lnTo>
                    <a:pt x="744445" y="727900"/>
                  </a:lnTo>
                  <a:lnTo>
                    <a:pt x="792716" y="717131"/>
                  </a:lnTo>
                  <a:lnTo>
                    <a:pt x="841849" y="706284"/>
                  </a:lnTo>
                  <a:lnTo>
                    <a:pt x="891820" y="695381"/>
                  </a:lnTo>
                  <a:lnTo>
                    <a:pt x="942601" y="684444"/>
                  </a:lnTo>
                  <a:lnTo>
                    <a:pt x="994168" y="673496"/>
                  </a:lnTo>
                  <a:lnTo>
                    <a:pt x="1046493" y="662558"/>
                  </a:lnTo>
                  <a:lnTo>
                    <a:pt x="1099552" y="651654"/>
                  </a:lnTo>
                  <a:lnTo>
                    <a:pt x="1153319" y="640806"/>
                  </a:lnTo>
                  <a:lnTo>
                    <a:pt x="1207768" y="630035"/>
                  </a:lnTo>
                  <a:lnTo>
                    <a:pt x="1262872" y="619365"/>
                  </a:lnTo>
                  <a:lnTo>
                    <a:pt x="1318606" y="608817"/>
                  </a:lnTo>
                  <a:lnTo>
                    <a:pt x="1374944" y="598414"/>
                  </a:lnTo>
                  <a:lnTo>
                    <a:pt x="1431861" y="588178"/>
                  </a:lnTo>
                  <a:lnTo>
                    <a:pt x="1489330" y="578132"/>
                  </a:lnTo>
                  <a:lnTo>
                    <a:pt x="1547325" y="568298"/>
                  </a:lnTo>
                  <a:lnTo>
                    <a:pt x="1605822" y="558698"/>
                  </a:lnTo>
                  <a:lnTo>
                    <a:pt x="1664793" y="549354"/>
                  </a:lnTo>
                  <a:lnTo>
                    <a:pt x="1724213" y="540290"/>
                  </a:lnTo>
                  <a:lnTo>
                    <a:pt x="1784056" y="531526"/>
                  </a:lnTo>
                  <a:lnTo>
                    <a:pt x="1844296" y="523086"/>
                  </a:lnTo>
                  <a:lnTo>
                    <a:pt x="1904908" y="514992"/>
                  </a:lnTo>
                  <a:lnTo>
                    <a:pt x="1965866" y="507266"/>
                  </a:lnTo>
                  <a:lnTo>
                    <a:pt x="2027143" y="499931"/>
                  </a:lnTo>
                  <a:lnTo>
                    <a:pt x="2088714" y="493008"/>
                  </a:lnTo>
                  <a:lnTo>
                    <a:pt x="2150553" y="486520"/>
                  </a:lnTo>
                  <a:lnTo>
                    <a:pt x="2212635" y="480490"/>
                  </a:lnTo>
                  <a:lnTo>
                    <a:pt x="2274932" y="474940"/>
                  </a:lnTo>
                  <a:lnTo>
                    <a:pt x="2337420" y="469892"/>
                  </a:lnTo>
                  <a:lnTo>
                    <a:pt x="2400073" y="465368"/>
                  </a:lnTo>
                  <a:lnTo>
                    <a:pt x="2462864" y="461392"/>
                  </a:lnTo>
                  <a:lnTo>
                    <a:pt x="2525768" y="457984"/>
                  </a:lnTo>
                  <a:lnTo>
                    <a:pt x="2588760" y="455167"/>
                  </a:lnTo>
                  <a:lnTo>
                    <a:pt x="2630573" y="453679"/>
                  </a:lnTo>
                  <a:lnTo>
                    <a:pt x="2673032" y="452508"/>
                  </a:lnTo>
                  <a:lnTo>
                    <a:pt x="2716120" y="451646"/>
                  </a:lnTo>
                  <a:lnTo>
                    <a:pt x="2759818" y="451083"/>
                  </a:lnTo>
                  <a:lnTo>
                    <a:pt x="2804112" y="450811"/>
                  </a:lnTo>
                  <a:lnTo>
                    <a:pt x="2848984" y="450821"/>
                  </a:lnTo>
                  <a:lnTo>
                    <a:pt x="2894417" y="451106"/>
                  </a:lnTo>
                  <a:lnTo>
                    <a:pt x="2940395" y="451655"/>
                  </a:lnTo>
                  <a:lnTo>
                    <a:pt x="2986900" y="452461"/>
                  </a:lnTo>
                  <a:lnTo>
                    <a:pt x="3033917" y="453515"/>
                  </a:lnTo>
                  <a:lnTo>
                    <a:pt x="3081428" y="454808"/>
                  </a:lnTo>
                  <a:lnTo>
                    <a:pt x="3129416" y="456332"/>
                  </a:lnTo>
                  <a:lnTo>
                    <a:pt x="3177866" y="458078"/>
                  </a:lnTo>
                  <a:lnTo>
                    <a:pt x="3226759" y="460037"/>
                  </a:lnTo>
                  <a:lnTo>
                    <a:pt x="3276080" y="462200"/>
                  </a:lnTo>
                  <a:lnTo>
                    <a:pt x="3325811" y="464560"/>
                  </a:lnTo>
                  <a:lnTo>
                    <a:pt x="3375936" y="467107"/>
                  </a:lnTo>
                  <a:lnTo>
                    <a:pt x="3426438" y="469833"/>
                  </a:lnTo>
                  <a:lnTo>
                    <a:pt x="3477300" y="472729"/>
                  </a:lnTo>
                  <a:lnTo>
                    <a:pt x="3528506" y="475786"/>
                  </a:lnTo>
                  <a:lnTo>
                    <a:pt x="3580038" y="478997"/>
                  </a:lnTo>
                  <a:lnTo>
                    <a:pt x="3631881" y="482351"/>
                  </a:lnTo>
                  <a:lnTo>
                    <a:pt x="3684017" y="485841"/>
                  </a:lnTo>
                  <a:lnTo>
                    <a:pt x="3736429" y="489458"/>
                  </a:lnTo>
                  <a:lnTo>
                    <a:pt x="3789101" y="493193"/>
                  </a:lnTo>
                  <a:lnTo>
                    <a:pt x="3842016" y="497038"/>
                  </a:lnTo>
                  <a:lnTo>
                    <a:pt x="3895157" y="500984"/>
                  </a:lnTo>
                  <a:lnTo>
                    <a:pt x="3948507" y="505022"/>
                  </a:lnTo>
                  <a:lnTo>
                    <a:pt x="4002051" y="509144"/>
                  </a:lnTo>
                  <a:lnTo>
                    <a:pt x="4055770" y="513342"/>
                  </a:lnTo>
                  <a:lnTo>
                    <a:pt x="4109648" y="517605"/>
                  </a:lnTo>
                  <a:lnTo>
                    <a:pt x="4163669" y="521926"/>
                  </a:lnTo>
                  <a:lnTo>
                    <a:pt x="4217816" y="526297"/>
                  </a:lnTo>
                  <a:lnTo>
                    <a:pt x="4272071" y="530708"/>
                  </a:lnTo>
                  <a:lnTo>
                    <a:pt x="4326419" y="535151"/>
                  </a:lnTo>
                  <a:lnTo>
                    <a:pt x="4380842" y="539617"/>
                  </a:lnTo>
                  <a:lnTo>
                    <a:pt x="4435323" y="544098"/>
                  </a:lnTo>
                  <a:lnTo>
                    <a:pt x="4489847" y="548585"/>
                  </a:lnTo>
                  <a:lnTo>
                    <a:pt x="4544396" y="553069"/>
                  </a:lnTo>
                  <a:lnTo>
                    <a:pt x="4598953" y="557541"/>
                  </a:lnTo>
                  <a:lnTo>
                    <a:pt x="4653501" y="561994"/>
                  </a:lnTo>
                  <a:lnTo>
                    <a:pt x="4708025" y="566418"/>
                  </a:lnTo>
                  <a:lnTo>
                    <a:pt x="4762507" y="570806"/>
                  </a:lnTo>
                  <a:lnTo>
                    <a:pt x="4816930" y="575147"/>
                  </a:lnTo>
                  <a:lnTo>
                    <a:pt x="4871277" y="579433"/>
                  </a:lnTo>
                  <a:lnTo>
                    <a:pt x="4925533" y="583657"/>
                  </a:lnTo>
                  <a:lnTo>
                    <a:pt x="4979679" y="587808"/>
                  </a:lnTo>
                  <a:lnTo>
                    <a:pt x="5033700" y="591880"/>
                  </a:lnTo>
                  <a:lnTo>
                    <a:pt x="5087578" y="595862"/>
                  </a:lnTo>
                  <a:lnTo>
                    <a:pt x="5141298" y="599747"/>
                  </a:lnTo>
                  <a:lnTo>
                    <a:pt x="5194841" y="603525"/>
                  </a:lnTo>
                  <a:lnTo>
                    <a:pt x="5248192" y="607188"/>
                  </a:lnTo>
                  <a:lnTo>
                    <a:pt x="5301333" y="610727"/>
                  </a:lnTo>
                  <a:lnTo>
                    <a:pt x="5354248" y="614135"/>
                  </a:lnTo>
                  <a:lnTo>
                    <a:pt x="5406920" y="617401"/>
                  </a:lnTo>
                  <a:lnTo>
                    <a:pt x="5459332" y="620518"/>
                  </a:lnTo>
                  <a:lnTo>
                    <a:pt x="5511468" y="623477"/>
                  </a:lnTo>
                  <a:lnTo>
                    <a:pt x="5563310" y="626269"/>
                  </a:lnTo>
                  <a:lnTo>
                    <a:pt x="5614843" y="628885"/>
                  </a:lnTo>
                  <a:lnTo>
                    <a:pt x="5666048" y="631317"/>
                  </a:lnTo>
                  <a:lnTo>
                    <a:pt x="5716911" y="633557"/>
                  </a:lnTo>
                  <a:lnTo>
                    <a:pt x="5767413" y="635595"/>
                  </a:lnTo>
                  <a:lnTo>
                    <a:pt x="5817537" y="637423"/>
                  </a:lnTo>
                  <a:lnTo>
                    <a:pt x="5867269" y="639033"/>
                  </a:lnTo>
                  <a:lnTo>
                    <a:pt x="5916589" y="640415"/>
                  </a:lnTo>
                  <a:lnTo>
                    <a:pt x="5965483" y="641561"/>
                  </a:lnTo>
                  <a:lnTo>
                    <a:pt x="6013932" y="642463"/>
                  </a:lnTo>
                  <a:lnTo>
                    <a:pt x="6061920" y="643112"/>
                  </a:lnTo>
                  <a:lnTo>
                    <a:pt x="6109431" y="643498"/>
                  </a:lnTo>
                  <a:lnTo>
                    <a:pt x="6156448" y="643615"/>
                  </a:lnTo>
                  <a:lnTo>
                    <a:pt x="6202954" y="643452"/>
                  </a:lnTo>
                  <a:lnTo>
                    <a:pt x="6248931" y="643001"/>
                  </a:lnTo>
                  <a:lnTo>
                    <a:pt x="6294365" y="642254"/>
                  </a:lnTo>
                  <a:lnTo>
                    <a:pt x="6339236" y="641202"/>
                  </a:lnTo>
                  <a:lnTo>
                    <a:pt x="6383530" y="639836"/>
                  </a:lnTo>
                  <a:lnTo>
                    <a:pt x="6427229" y="638147"/>
                  </a:lnTo>
                  <a:lnTo>
                    <a:pt x="6470316" y="636128"/>
                  </a:lnTo>
                  <a:lnTo>
                    <a:pt x="6512775" y="633770"/>
                  </a:lnTo>
                  <a:lnTo>
                    <a:pt x="6554589" y="631063"/>
                  </a:lnTo>
                  <a:lnTo>
                    <a:pt x="6616280" y="626404"/>
                  </a:lnTo>
                  <a:lnTo>
                    <a:pt x="6677673" y="621027"/>
                  </a:lnTo>
                  <a:lnTo>
                    <a:pt x="6738755" y="614959"/>
                  </a:lnTo>
                  <a:lnTo>
                    <a:pt x="6799516" y="608225"/>
                  </a:lnTo>
                  <a:lnTo>
                    <a:pt x="6859944" y="600851"/>
                  </a:lnTo>
                  <a:lnTo>
                    <a:pt x="6920027" y="592863"/>
                  </a:lnTo>
                  <a:lnTo>
                    <a:pt x="6979753" y="584286"/>
                  </a:lnTo>
                  <a:lnTo>
                    <a:pt x="7039112" y="575146"/>
                  </a:lnTo>
                  <a:lnTo>
                    <a:pt x="7098092" y="565470"/>
                  </a:lnTo>
                  <a:lnTo>
                    <a:pt x="7156682" y="555283"/>
                  </a:lnTo>
                  <a:lnTo>
                    <a:pt x="7214869" y="544611"/>
                  </a:lnTo>
                  <a:lnTo>
                    <a:pt x="7272643" y="533479"/>
                  </a:lnTo>
                  <a:lnTo>
                    <a:pt x="7329991" y="521913"/>
                  </a:lnTo>
                  <a:lnTo>
                    <a:pt x="7386904" y="509940"/>
                  </a:lnTo>
                  <a:lnTo>
                    <a:pt x="7443368" y="497585"/>
                  </a:lnTo>
                  <a:lnTo>
                    <a:pt x="7499372" y="484873"/>
                  </a:lnTo>
                  <a:lnTo>
                    <a:pt x="7554906" y="471832"/>
                  </a:lnTo>
                  <a:lnTo>
                    <a:pt x="7609957" y="458485"/>
                  </a:lnTo>
                  <a:lnTo>
                    <a:pt x="7664515" y="444860"/>
                  </a:lnTo>
                  <a:lnTo>
                    <a:pt x="7718567" y="430982"/>
                  </a:lnTo>
                  <a:lnTo>
                    <a:pt x="7772102" y="416877"/>
                  </a:lnTo>
                  <a:lnTo>
                    <a:pt x="7825109" y="402570"/>
                  </a:lnTo>
                  <a:lnTo>
                    <a:pt x="7877575" y="388088"/>
                  </a:lnTo>
                  <a:lnTo>
                    <a:pt x="7929491" y="373456"/>
                  </a:lnTo>
                  <a:lnTo>
                    <a:pt x="7980844" y="358700"/>
                  </a:lnTo>
                  <a:lnTo>
                    <a:pt x="8031622" y="343846"/>
                  </a:lnTo>
                  <a:lnTo>
                    <a:pt x="8081815" y="328920"/>
                  </a:lnTo>
                  <a:lnTo>
                    <a:pt x="8131410" y="313947"/>
                  </a:lnTo>
                  <a:lnTo>
                    <a:pt x="8180397" y="298954"/>
                  </a:lnTo>
                  <a:lnTo>
                    <a:pt x="8228763" y="283966"/>
                  </a:lnTo>
                  <a:lnTo>
                    <a:pt x="8276498" y="269008"/>
                  </a:lnTo>
                  <a:lnTo>
                    <a:pt x="8323590" y="254108"/>
                  </a:lnTo>
                  <a:lnTo>
                    <a:pt x="8370027" y="239290"/>
                  </a:lnTo>
                  <a:lnTo>
                    <a:pt x="8415798" y="224580"/>
                  </a:lnTo>
                  <a:lnTo>
                    <a:pt x="8460891" y="210004"/>
                  </a:lnTo>
                  <a:lnTo>
                    <a:pt x="8505295" y="195588"/>
                  </a:lnTo>
                  <a:lnTo>
                    <a:pt x="8548999" y="181358"/>
                  </a:lnTo>
                  <a:lnTo>
                    <a:pt x="8591990" y="167340"/>
                  </a:lnTo>
                  <a:lnTo>
                    <a:pt x="8634258" y="153559"/>
                  </a:lnTo>
                  <a:lnTo>
                    <a:pt x="8675791" y="140041"/>
                  </a:lnTo>
                  <a:lnTo>
                    <a:pt x="8716578" y="126812"/>
                  </a:lnTo>
                  <a:lnTo>
                    <a:pt x="8756606" y="113898"/>
                  </a:lnTo>
                  <a:lnTo>
                    <a:pt x="8795865" y="101325"/>
                  </a:lnTo>
                  <a:lnTo>
                    <a:pt x="8834344" y="89117"/>
                  </a:lnTo>
                  <a:lnTo>
                    <a:pt x="8872029" y="77303"/>
                  </a:lnTo>
                  <a:lnTo>
                    <a:pt x="8908911" y="65906"/>
                  </a:lnTo>
                  <a:lnTo>
                    <a:pt x="8980217" y="44469"/>
                  </a:lnTo>
                  <a:lnTo>
                    <a:pt x="9048170" y="25014"/>
                  </a:lnTo>
                  <a:lnTo>
                    <a:pt x="9112678" y="7748"/>
                  </a:lnTo>
                  <a:lnTo>
                    <a:pt x="9143611" y="0"/>
                  </a:lnTo>
                </a:path>
              </a:pathLst>
            </a:custGeom>
            <a:ln w="9525">
              <a:solidFill>
                <a:srgbClr val="0FCF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86384" y="685799"/>
              <a:ext cx="6300216" cy="2514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535940" y="3676269"/>
            <a:ext cx="7861300" cy="2473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Arial"/>
              <a:buChar char="•"/>
              <a:tabLst>
                <a:tab pos="363220" algn="l"/>
                <a:tab pos="363855" algn="l"/>
              </a:tabLst>
            </a:pPr>
            <a:r>
              <a:rPr dirty="0"/>
              <a:t>	</a:t>
            </a:r>
            <a:r>
              <a:rPr sz="2400" dirty="0">
                <a:solidFill>
                  <a:srgbClr val="D50092"/>
                </a:solidFill>
                <a:latin typeface="Times New Roman"/>
                <a:cs typeface="Times New Roman"/>
              </a:rPr>
              <a:t>In-degree </a:t>
            </a:r>
            <a:r>
              <a:rPr sz="2400" dirty="0">
                <a:latin typeface="Times New Roman"/>
                <a:cs typeface="Times New Roman"/>
              </a:rPr>
              <a:t>of vertex </a:t>
            </a:r>
            <a:r>
              <a:rPr sz="2400" i="1" dirty="0">
                <a:latin typeface="Times New Roman"/>
                <a:cs typeface="Times New Roman"/>
              </a:rPr>
              <a:t>i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number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of edges incident to </a:t>
            </a:r>
            <a:r>
              <a:rPr sz="2400" i="1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r>
              <a:rPr sz="2400" i="1" spc="-1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(i.e.,  the </a:t>
            </a:r>
            <a:r>
              <a:rPr sz="2400" spc="-5" dirty="0">
                <a:latin typeface="Times New Roman"/>
                <a:cs typeface="Times New Roman"/>
              </a:rPr>
              <a:t>number </a:t>
            </a:r>
            <a:r>
              <a:rPr sz="2400" dirty="0">
                <a:latin typeface="Times New Roman"/>
                <a:cs typeface="Times New Roman"/>
              </a:rPr>
              <a:t>of incoming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edges).</a:t>
            </a:r>
            <a:endParaRPr sz="2400">
              <a:latin typeface="Times New Roman"/>
              <a:cs typeface="Times New Roman"/>
            </a:endParaRPr>
          </a:p>
          <a:p>
            <a:pPr marL="317500">
              <a:lnSpc>
                <a:spcPct val="100000"/>
              </a:lnSpc>
              <a:spcBef>
                <a:spcPts val="490"/>
              </a:spcBef>
            </a:pPr>
            <a:r>
              <a:rPr sz="2400" dirty="0">
                <a:latin typeface="Times New Roman"/>
                <a:cs typeface="Times New Roman"/>
              </a:rPr>
              <a:t>e.g., indegree(2) = 1, indegree(8) =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0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05"/>
              </a:spcBef>
              <a:buClr>
                <a:srgbClr val="0AD0D9"/>
              </a:buClr>
              <a:buSzPct val="93750"/>
              <a:buFont typeface="Arial"/>
              <a:buChar char="•"/>
              <a:tabLst>
                <a:tab pos="286385" algn="l"/>
                <a:tab pos="287020" algn="l"/>
              </a:tabLst>
            </a:pPr>
            <a:r>
              <a:rPr sz="2400" dirty="0">
                <a:solidFill>
                  <a:srgbClr val="D50092"/>
                </a:solidFill>
                <a:latin typeface="Times New Roman"/>
                <a:cs typeface="Times New Roman"/>
              </a:rPr>
              <a:t>Out-degree </a:t>
            </a:r>
            <a:r>
              <a:rPr sz="2400" dirty="0">
                <a:latin typeface="Times New Roman"/>
                <a:cs typeface="Times New Roman"/>
              </a:rPr>
              <a:t>of vertex </a:t>
            </a:r>
            <a:r>
              <a:rPr sz="2400" i="1" dirty="0">
                <a:latin typeface="Times New Roman"/>
                <a:cs typeface="Times New Roman"/>
              </a:rPr>
              <a:t>i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0000FF"/>
                </a:solidFill>
                <a:latin typeface="Times New Roman"/>
                <a:cs typeface="Times New Roman"/>
              </a:rPr>
              <a:t>number </a:t>
            </a:r>
            <a:r>
              <a:rPr sz="2400" dirty="0">
                <a:solidFill>
                  <a:srgbClr val="0000FF"/>
                </a:solidFill>
                <a:latin typeface="Times New Roman"/>
                <a:cs typeface="Times New Roman"/>
              </a:rPr>
              <a:t>of edges incident from</a:t>
            </a:r>
            <a:r>
              <a:rPr sz="2400" spc="-15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0000FF"/>
                </a:solidFill>
                <a:latin typeface="Times New Roman"/>
                <a:cs typeface="Times New Roman"/>
              </a:rPr>
              <a:t>i</a:t>
            </a:r>
            <a:endParaRPr sz="2400">
              <a:latin typeface="Times New Roman"/>
              <a:cs typeface="Times New Roman"/>
            </a:endParaRPr>
          </a:p>
          <a:p>
            <a:pPr marL="393700" marR="2653030" indent="-76835">
              <a:lnSpc>
                <a:spcPct val="117100"/>
              </a:lnSpc>
              <a:spcBef>
                <a:spcPts val="15"/>
              </a:spcBef>
            </a:pPr>
            <a:r>
              <a:rPr sz="2400" dirty="0">
                <a:latin typeface="Times New Roman"/>
                <a:cs typeface="Times New Roman"/>
              </a:rPr>
              <a:t>(i.e., the </a:t>
            </a:r>
            <a:r>
              <a:rPr sz="2400" spc="-5" dirty="0">
                <a:latin typeface="Times New Roman"/>
                <a:cs typeface="Times New Roman"/>
              </a:rPr>
              <a:t>number </a:t>
            </a:r>
            <a:r>
              <a:rPr sz="2400" dirty="0">
                <a:latin typeface="Times New Roman"/>
                <a:cs typeface="Times New Roman"/>
              </a:rPr>
              <a:t>of outgoing edges).  e.g., outdegree(2) = 1, outdegree(8) =</a:t>
            </a:r>
            <a:r>
              <a:rPr sz="2400" spc="-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20" dirty="0"/>
              <a:t>G</a:t>
            </a:r>
            <a:r>
              <a:rPr spc="5" dirty="0"/>
              <a:t>r</a:t>
            </a:r>
            <a:r>
              <a:rPr spc="70" dirty="0"/>
              <a:t>aph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90" dirty="0"/>
              <a:t>13</a:t>
            </a:fld>
            <a:endParaRPr spc="-9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387" y="0"/>
            <a:ext cx="9149715" cy="6863715"/>
            <a:chOff x="-5387" y="0"/>
            <a:chExt cx="9149715" cy="68637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69705" cy="1015365"/>
            </a:xfrm>
            <a:custGeom>
              <a:avLst/>
              <a:gdLst/>
              <a:ahLst/>
              <a:cxnLst/>
              <a:rect l="l" t="t" r="r" b="b"/>
              <a:pathLst>
                <a:path w="9069705" h="1015365">
                  <a:moveTo>
                    <a:pt x="0" y="1015166"/>
                  </a:moveTo>
                  <a:lnTo>
                    <a:pt x="53492" y="995722"/>
                  </a:lnTo>
                  <a:lnTo>
                    <a:pt x="112892" y="974533"/>
                  </a:lnTo>
                  <a:lnTo>
                    <a:pt x="177135" y="952091"/>
                  </a:lnTo>
                  <a:lnTo>
                    <a:pt x="246046" y="928561"/>
                  </a:lnTo>
                  <a:lnTo>
                    <a:pt x="282198" y="916440"/>
                  </a:lnTo>
                  <a:lnTo>
                    <a:pt x="319453" y="904109"/>
                  </a:lnTo>
                  <a:lnTo>
                    <a:pt x="357788" y="891588"/>
                  </a:lnTo>
                  <a:lnTo>
                    <a:pt x="397182" y="878900"/>
                  </a:lnTo>
                  <a:lnTo>
                    <a:pt x="437614" y="866063"/>
                  </a:lnTo>
                  <a:lnTo>
                    <a:pt x="479061" y="853099"/>
                  </a:lnTo>
                  <a:lnTo>
                    <a:pt x="521502" y="840028"/>
                  </a:lnTo>
                  <a:lnTo>
                    <a:pt x="564916" y="826872"/>
                  </a:lnTo>
                  <a:lnTo>
                    <a:pt x="609281" y="813651"/>
                  </a:lnTo>
                  <a:lnTo>
                    <a:pt x="654574" y="800385"/>
                  </a:lnTo>
                  <a:lnTo>
                    <a:pt x="700776" y="787096"/>
                  </a:lnTo>
                  <a:lnTo>
                    <a:pt x="747863" y="773803"/>
                  </a:lnTo>
                  <a:lnTo>
                    <a:pt x="795814" y="760528"/>
                  </a:lnTo>
                  <a:lnTo>
                    <a:pt x="844607" y="747291"/>
                  </a:lnTo>
                  <a:lnTo>
                    <a:pt x="894222" y="734114"/>
                  </a:lnTo>
                  <a:lnTo>
                    <a:pt x="944636" y="721016"/>
                  </a:lnTo>
                  <a:lnTo>
                    <a:pt x="995827" y="708018"/>
                  </a:lnTo>
                  <a:lnTo>
                    <a:pt x="1047775" y="695142"/>
                  </a:lnTo>
                  <a:lnTo>
                    <a:pt x="1100456" y="682407"/>
                  </a:lnTo>
                  <a:lnTo>
                    <a:pt x="1153851" y="669834"/>
                  </a:lnTo>
                  <a:lnTo>
                    <a:pt x="1207936" y="657445"/>
                  </a:lnTo>
                  <a:lnTo>
                    <a:pt x="1262691" y="645259"/>
                  </a:lnTo>
                  <a:lnTo>
                    <a:pt x="1318093" y="633298"/>
                  </a:lnTo>
                  <a:lnTo>
                    <a:pt x="1374121" y="621583"/>
                  </a:lnTo>
                  <a:lnTo>
                    <a:pt x="1430754" y="610133"/>
                  </a:lnTo>
                  <a:lnTo>
                    <a:pt x="1487970" y="598969"/>
                  </a:lnTo>
                  <a:lnTo>
                    <a:pt x="1545747" y="588113"/>
                  </a:lnTo>
                  <a:lnTo>
                    <a:pt x="1604063" y="577585"/>
                  </a:lnTo>
                  <a:lnTo>
                    <a:pt x="1662897" y="567405"/>
                  </a:lnTo>
                  <a:lnTo>
                    <a:pt x="1722227" y="557594"/>
                  </a:lnTo>
                  <a:lnTo>
                    <a:pt x="1782032" y="548174"/>
                  </a:lnTo>
                  <a:lnTo>
                    <a:pt x="1842290" y="539164"/>
                  </a:lnTo>
                  <a:lnTo>
                    <a:pt x="1902979" y="530585"/>
                  </a:lnTo>
                  <a:lnTo>
                    <a:pt x="1964077" y="522459"/>
                  </a:lnTo>
                  <a:lnTo>
                    <a:pt x="2025564" y="514805"/>
                  </a:lnTo>
                  <a:lnTo>
                    <a:pt x="2087416" y="507645"/>
                  </a:lnTo>
                  <a:lnTo>
                    <a:pt x="2149614" y="500998"/>
                  </a:lnTo>
                  <a:lnTo>
                    <a:pt x="2212134" y="494887"/>
                  </a:lnTo>
                  <a:lnTo>
                    <a:pt x="2274956" y="489331"/>
                  </a:lnTo>
                  <a:lnTo>
                    <a:pt x="2338057" y="484351"/>
                  </a:lnTo>
                  <a:lnTo>
                    <a:pt x="2401417" y="479968"/>
                  </a:lnTo>
                  <a:lnTo>
                    <a:pt x="2465013" y="476202"/>
                  </a:lnTo>
                  <a:lnTo>
                    <a:pt x="2528824" y="473075"/>
                  </a:lnTo>
                  <a:lnTo>
                    <a:pt x="2570419" y="471472"/>
                  </a:lnTo>
                  <a:lnTo>
                    <a:pt x="2612687" y="470276"/>
                  </a:lnTo>
                  <a:lnTo>
                    <a:pt x="2655610" y="469474"/>
                  </a:lnTo>
                  <a:lnTo>
                    <a:pt x="2699169" y="469055"/>
                  </a:lnTo>
                  <a:lnTo>
                    <a:pt x="2743349" y="469009"/>
                  </a:lnTo>
                  <a:lnTo>
                    <a:pt x="2788132" y="469325"/>
                  </a:lnTo>
                  <a:lnTo>
                    <a:pt x="2833500" y="469992"/>
                  </a:lnTo>
                  <a:lnTo>
                    <a:pt x="2879436" y="470998"/>
                  </a:lnTo>
                  <a:lnTo>
                    <a:pt x="2925923" y="472333"/>
                  </a:lnTo>
                  <a:lnTo>
                    <a:pt x="2972944" y="473986"/>
                  </a:lnTo>
                  <a:lnTo>
                    <a:pt x="3020481" y="475946"/>
                  </a:lnTo>
                  <a:lnTo>
                    <a:pt x="3068517" y="478202"/>
                  </a:lnTo>
                  <a:lnTo>
                    <a:pt x="3117034" y="480743"/>
                  </a:lnTo>
                  <a:lnTo>
                    <a:pt x="3166016" y="483558"/>
                  </a:lnTo>
                  <a:lnTo>
                    <a:pt x="3215445" y="486636"/>
                  </a:lnTo>
                  <a:lnTo>
                    <a:pt x="3265304" y="489966"/>
                  </a:lnTo>
                  <a:lnTo>
                    <a:pt x="3315576" y="493538"/>
                  </a:lnTo>
                  <a:lnTo>
                    <a:pt x="3366243" y="497339"/>
                  </a:lnTo>
                  <a:lnTo>
                    <a:pt x="3417287" y="501360"/>
                  </a:lnTo>
                  <a:lnTo>
                    <a:pt x="3468693" y="505589"/>
                  </a:lnTo>
                  <a:lnTo>
                    <a:pt x="3520441" y="510016"/>
                  </a:lnTo>
                  <a:lnTo>
                    <a:pt x="3572516" y="514628"/>
                  </a:lnTo>
                  <a:lnTo>
                    <a:pt x="3624899" y="519417"/>
                  </a:lnTo>
                  <a:lnTo>
                    <a:pt x="3677574" y="524369"/>
                  </a:lnTo>
                  <a:lnTo>
                    <a:pt x="3730523" y="529476"/>
                  </a:lnTo>
                  <a:lnTo>
                    <a:pt x="3783729" y="534725"/>
                  </a:lnTo>
                  <a:lnTo>
                    <a:pt x="3837175" y="540105"/>
                  </a:lnTo>
                  <a:lnTo>
                    <a:pt x="3890843" y="545606"/>
                  </a:lnTo>
                  <a:lnTo>
                    <a:pt x="3944715" y="551217"/>
                  </a:lnTo>
                  <a:lnTo>
                    <a:pt x="3998776" y="556926"/>
                  </a:lnTo>
                  <a:lnTo>
                    <a:pt x="4053007" y="562724"/>
                  </a:lnTo>
                  <a:lnTo>
                    <a:pt x="4107391" y="568598"/>
                  </a:lnTo>
                  <a:lnTo>
                    <a:pt x="4161911" y="574538"/>
                  </a:lnTo>
                  <a:lnTo>
                    <a:pt x="4216549" y="580533"/>
                  </a:lnTo>
                  <a:lnTo>
                    <a:pt x="4271289" y="586572"/>
                  </a:lnTo>
                  <a:lnTo>
                    <a:pt x="4326112" y="592644"/>
                  </a:lnTo>
                  <a:lnTo>
                    <a:pt x="4381002" y="598737"/>
                  </a:lnTo>
                  <a:lnTo>
                    <a:pt x="4435942" y="604843"/>
                  </a:lnTo>
                  <a:lnTo>
                    <a:pt x="4490913" y="610948"/>
                  </a:lnTo>
                  <a:lnTo>
                    <a:pt x="4545899" y="617042"/>
                  </a:lnTo>
                  <a:lnTo>
                    <a:pt x="4600883" y="623115"/>
                  </a:lnTo>
                  <a:lnTo>
                    <a:pt x="4655847" y="629154"/>
                  </a:lnTo>
                  <a:lnTo>
                    <a:pt x="4710774" y="635151"/>
                  </a:lnTo>
                  <a:lnTo>
                    <a:pt x="4765646" y="641092"/>
                  </a:lnTo>
                  <a:lnTo>
                    <a:pt x="4820447" y="646968"/>
                  </a:lnTo>
                  <a:lnTo>
                    <a:pt x="4875158" y="652767"/>
                  </a:lnTo>
                  <a:lnTo>
                    <a:pt x="4929764" y="658479"/>
                  </a:lnTo>
                  <a:lnTo>
                    <a:pt x="4984245" y="664092"/>
                  </a:lnTo>
                  <a:lnTo>
                    <a:pt x="5038586" y="669596"/>
                  </a:lnTo>
                  <a:lnTo>
                    <a:pt x="5092769" y="674980"/>
                  </a:lnTo>
                  <a:lnTo>
                    <a:pt x="5146776" y="680232"/>
                  </a:lnTo>
                  <a:lnTo>
                    <a:pt x="5200590" y="685342"/>
                  </a:lnTo>
                  <a:lnTo>
                    <a:pt x="5254194" y="690299"/>
                  </a:lnTo>
                  <a:lnTo>
                    <a:pt x="5307571" y="695091"/>
                  </a:lnTo>
                  <a:lnTo>
                    <a:pt x="5360703" y="699708"/>
                  </a:lnTo>
                  <a:lnTo>
                    <a:pt x="5413574" y="704139"/>
                  </a:lnTo>
                  <a:lnTo>
                    <a:pt x="5466165" y="708374"/>
                  </a:lnTo>
                  <a:lnTo>
                    <a:pt x="5518459" y="712400"/>
                  </a:lnTo>
                  <a:lnTo>
                    <a:pt x="5570440" y="716207"/>
                  </a:lnTo>
                  <a:lnTo>
                    <a:pt x="5622089" y="719784"/>
                  </a:lnTo>
                  <a:lnTo>
                    <a:pt x="5673390" y="723120"/>
                  </a:lnTo>
                  <a:lnTo>
                    <a:pt x="5724326" y="726204"/>
                  </a:lnTo>
                  <a:lnTo>
                    <a:pt x="5774878" y="729026"/>
                  </a:lnTo>
                  <a:lnTo>
                    <a:pt x="5825030" y="731574"/>
                  </a:lnTo>
                  <a:lnTo>
                    <a:pt x="5874764" y="733837"/>
                  </a:lnTo>
                  <a:lnTo>
                    <a:pt x="5924064" y="735804"/>
                  </a:lnTo>
                  <a:lnTo>
                    <a:pt x="5972911" y="737465"/>
                  </a:lnTo>
                  <a:lnTo>
                    <a:pt x="6021289" y="738808"/>
                  </a:lnTo>
                  <a:lnTo>
                    <a:pt x="6069180" y="739822"/>
                  </a:lnTo>
                  <a:lnTo>
                    <a:pt x="6116567" y="740497"/>
                  </a:lnTo>
                  <a:lnTo>
                    <a:pt x="6163433" y="740822"/>
                  </a:lnTo>
                  <a:lnTo>
                    <a:pt x="6209759" y="740785"/>
                  </a:lnTo>
                  <a:lnTo>
                    <a:pt x="6255530" y="740376"/>
                  </a:lnTo>
                  <a:lnTo>
                    <a:pt x="6300728" y="739584"/>
                  </a:lnTo>
                  <a:lnTo>
                    <a:pt x="6345335" y="738397"/>
                  </a:lnTo>
                  <a:lnTo>
                    <a:pt x="6389335" y="736805"/>
                  </a:lnTo>
                  <a:lnTo>
                    <a:pt x="6432709" y="734796"/>
                  </a:lnTo>
                  <a:lnTo>
                    <a:pt x="6475440" y="732361"/>
                  </a:lnTo>
                  <a:lnTo>
                    <a:pt x="6517513" y="729488"/>
                  </a:lnTo>
                  <a:lnTo>
                    <a:pt x="6578431" y="724523"/>
                  </a:lnTo>
                  <a:lnTo>
                    <a:pt x="6639061" y="718710"/>
                  </a:lnTo>
                  <a:lnTo>
                    <a:pt x="6699392" y="712077"/>
                  </a:lnTo>
                  <a:lnTo>
                    <a:pt x="6759413" y="704654"/>
                  </a:lnTo>
                  <a:lnTo>
                    <a:pt x="6819113" y="696471"/>
                  </a:lnTo>
                  <a:lnTo>
                    <a:pt x="6878481" y="687557"/>
                  </a:lnTo>
                  <a:lnTo>
                    <a:pt x="6937506" y="677943"/>
                  </a:lnTo>
                  <a:lnTo>
                    <a:pt x="6996177" y="667658"/>
                  </a:lnTo>
                  <a:lnTo>
                    <a:pt x="7054483" y="656732"/>
                  </a:lnTo>
                  <a:lnTo>
                    <a:pt x="7112414" y="645195"/>
                  </a:lnTo>
                  <a:lnTo>
                    <a:pt x="7169958" y="633076"/>
                  </a:lnTo>
                  <a:lnTo>
                    <a:pt x="7227104" y="620405"/>
                  </a:lnTo>
                  <a:lnTo>
                    <a:pt x="7283842" y="607213"/>
                  </a:lnTo>
                  <a:lnTo>
                    <a:pt x="7340160" y="593527"/>
                  </a:lnTo>
                  <a:lnTo>
                    <a:pt x="7396048" y="579380"/>
                  </a:lnTo>
                  <a:lnTo>
                    <a:pt x="7451495" y="564799"/>
                  </a:lnTo>
                  <a:lnTo>
                    <a:pt x="7506489" y="549815"/>
                  </a:lnTo>
                  <a:lnTo>
                    <a:pt x="7561020" y="534458"/>
                  </a:lnTo>
                  <a:lnTo>
                    <a:pt x="7615076" y="518757"/>
                  </a:lnTo>
                  <a:lnTo>
                    <a:pt x="7668648" y="502742"/>
                  </a:lnTo>
                  <a:lnTo>
                    <a:pt x="7721724" y="486443"/>
                  </a:lnTo>
                  <a:lnTo>
                    <a:pt x="7774292" y="469890"/>
                  </a:lnTo>
                  <a:lnTo>
                    <a:pt x="7826342" y="453112"/>
                  </a:lnTo>
                  <a:lnTo>
                    <a:pt x="7877864" y="436139"/>
                  </a:lnTo>
                  <a:lnTo>
                    <a:pt x="7928846" y="419001"/>
                  </a:lnTo>
                  <a:lnTo>
                    <a:pt x="7979277" y="401728"/>
                  </a:lnTo>
                  <a:lnTo>
                    <a:pt x="8029146" y="384349"/>
                  </a:lnTo>
                  <a:lnTo>
                    <a:pt x="8078442" y="366894"/>
                  </a:lnTo>
                  <a:lnTo>
                    <a:pt x="8127155" y="349393"/>
                  </a:lnTo>
                  <a:lnTo>
                    <a:pt x="8175274" y="331876"/>
                  </a:lnTo>
                  <a:lnTo>
                    <a:pt x="8222786" y="314371"/>
                  </a:lnTo>
                  <a:lnTo>
                    <a:pt x="8269683" y="296910"/>
                  </a:lnTo>
                  <a:lnTo>
                    <a:pt x="8315952" y="279522"/>
                  </a:lnTo>
                  <a:lnTo>
                    <a:pt x="8361583" y="262236"/>
                  </a:lnTo>
                  <a:lnTo>
                    <a:pt x="8406564" y="245083"/>
                  </a:lnTo>
                  <a:lnTo>
                    <a:pt x="8450885" y="228092"/>
                  </a:lnTo>
                  <a:lnTo>
                    <a:pt x="8494535" y="211292"/>
                  </a:lnTo>
                  <a:lnTo>
                    <a:pt x="8537503" y="194714"/>
                  </a:lnTo>
                  <a:lnTo>
                    <a:pt x="8579778" y="178387"/>
                  </a:lnTo>
                  <a:lnTo>
                    <a:pt x="8621349" y="162342"/>
                  </a:lnTo>
                  <a:lnTo>
                    <a:pt x="8662205" y="146607"/>
                  </a:lnTo>
                  <a:lnTo>
                    <a:pt x="8702335" y="131212"/>
                  </a:lnTo>
                  <a:lnTo>
                    <a:pt x="8741729" y="116188"/>
                  </a:lnTo>
                  <a:lnTo>
                    <a:pt x="8780375" y="101564"/>
                  </a:lnTo>
                  <a:lnTo>
                    <a:pt x="8818262" y="87370"/>
                  </a:lnTo>
                  <a:lnTo>
                    <a:pt x="8855379" y="73636"/>
                  </a:lnTo>
                  <a:lnTo>
                    <a:pt x="8891716" y="60390"/>
                  </a:lnTo>
                  <a:lnTo>
                    <a:pt x="8962004" y="35486"/>
                  </a:lnTo>
                  <a:lnTo>
                    <a:pt x="9029038" y="12896"/>
                  </a:lnTo>
                  <a:lnTo>
                    <a:pt x="9061308" y="2543"/>
                  </a:lnTo>
                  <a:lnTo>
                    <a:pt x="9069562" y="0"/>
                  </a:lnTo>
                </a:path>
              </a:pathLst>
            </a:custGeom>
            <a:ln w="10775">
              <a:solidFill>
                <a:srgbClr val="33B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" y="57022"/>
            <a:ext cx="9144000" cy="892810"/>
          </a:xfrm>
          <a:custGeom>
            <a:avLst/>
            <a:gdLst/>
            <a:ahLst/>
            <a:cxnLst/>
            <a:rect l="l" t="t" r="r" b="b"/>
            <a:pathLst>
              <a:path w="9144000" h="892810">
                <a:moveTo>
                  <a:pt x="0" y="892428"/>
                </a:moveTo>
                <a:lnTo>
                  <a:pt x="52556" y="882879"/>
                </a:lnTo>
                <a:lnTo>
                  <a:pt x="110528" y="871319"/>
                </a:lnTo>
                <a:lnTo>
                  <a:pt x="173709" y="857928"/>
                </a:lnTo>
                <a:lnTo>
                  <a:pt x="241891" y="842883"/>
                </a:lnTo>
                <a:lnTo>
                  <a:pt x="314869" y="826364"/>
                </a:lnTo>
                <a:lnTo>
                  <a:pt x="353091" y="817607"/>
                </a:lnTo>
                <a:lnTo>
                  <a:pt x="392435" y="808548"/>
                </a:lnTo>
                <a:lnTo>
                  <a:pt x="432874" y="799210"/>
                </a:lnTo>
                <a:lnTo>
                  <a:pt x="474382" y="789616"/>
                </a:lnTo>
                <a:lnTo>
                  <a:pt x="516934" y="779786"/>
                </a:lnTo>
                <a:lnTo>
                  <a:pt x="560504" y="769744"/>
                </a:lnTo>
                <a:lnTo>
                  <a:pt x="605066" y="759512"/>
                </a:lnTo>
                <a:lnTo>
                  <a:pt x="650594" y="749113"/>
                </a:lnTo>
                <a:lnTo>
                  <a:pt x="697062" y="738568"/>
                </a:lnTo>
                <a:lnTo>
                  <a:pt x="744445" y="727900"/>
                </a:lnTo>
                <a:lnTo>
                  <a:pt x="792716" y="717131"/>
                </a:lnTo>
                <a:lnTo>
                  <a:pt x="841849" y="706284"/>
                </a:lnTo>
                <a:lnTo>
                  <a:pt x="891820" y="695381"/>
                </a:lnTo>
                <a:lnTo>
                  <a:pt x="942601" y="684444"/>
                </a:lnTo>
                <a:lnTo>
                  <a:pt x="994168" y="673496"/>
                </a:lnTo>
                <a:lnTo>
                  <a:pt x="1046493" y="662558"/>
                </a:lnTo>
                <a:lnTo>
                  <a:pt x="1099552" y="651654"/>
                </a:lnTo>
                <a:lnTo>
                  <a:pt x="1153319" y="640806"/>
                </a:lnTo>
                <a:lnTo>
                  <a:pt x="1207768" y="630035"/>
                </a:lnTo>
                <a:lnTo>
                  <a:pt x="1262872" y="619365"/>
                </a:lnTo>
                <a:lnTo>
                  <a:pt x="1318606" y="608817"/>
                </a:lnTo>
                <a:lnTo>
                  <a:pt x="1374944" y="598414"/>
                </a:lnTo>
                <a:lnTo>
                  <a:pt x="1431861" y="588178"/>
                </a:lnTo>
                <a:lnTo>
                  <a:pt x="1489330" y="578132"/>
                </a:lnTo>
                <a:lnTo>
                  <a:pt x="1547325" y="568298"/>
                </a:lnTo>
                <a:lnTo>
                  <a:pt x="1605822" y="558698"/>
                </a:lnTo>
                <a:lnTo>
                  <a:pt x="1664793" y="549354"/>
                </a:lnTo>
                <a:lnTo>
                  <a:pt x="1724213" y="540290"/>
                </a:lnTo>
                <a:lnTo>
                  <a:pt x="1784056" y="531526"/>
                </a:lnTo>
                <a:lnTo>
                  <a:pt x="1844296" y="523086"/>
                </a:lnTo>
                <a:lnTo>
                  <a:pt x="1904908" y="514992"/>
                </a:lnTo>
                <a:lnTo>
                  <a:pt x="1965866" y="507266"/>
                </a:lnTo>
                <a:lnTo>
                  <a:pt x="2027143" y="499931"/>
                </a:lnTo>
                <a:lnTo>
                  <a:pt x="2088714" y="493008"/>
                </a:lnTo>
                <a:lnTo>
                  <a:pt x="2150553" y="486520"/>
                </a:lnTo>
                <a:lnTo>
                  <a:pt x="2212635" y="480490"/>
                </a:lnTo>
                <a:lnTo>
                  <a:pt x="2274932" y="474940"/>
                </a:lnTo>
                <a:lnTo>
                  <a:pt x="2337420" y="469892"/>
                </a:lnTo>
                <a:lnTo>
                  <a:pt x="2400073" y="465368"/>
                </a:lnTo>
                <a:lnTo>
                  <a:pt x="2462864" y="461392"/>
                </a:lnTo>
                <a:lnTo>
                  <a:pt x="2525768" y="457984"/>
                </a:lnTo>
                <a:lnTo>
                  <a:pt x="2588760" y="455167"/>
                </a:lnTo>
                <a:lnTo>
                  <a:pt x="2630573" y="453679"/>
                </a:lnTo>
                <a:lnTo>
                  <a:pt x="2673032" y="452508"/>
                </a:lnTo>
                <a:lnTo>
                  <a:pt x="2716120" y="451646"/>
                </a:lnTo>
                <a:lnTo>
                  <a:pt x="2759818" y="451083"/>
                </a:lnTo>
                <a:lnTo>
                  <a:pt x="2804112" y="450811"/>
                </a:lnTo>
                <a:lnTo>
                  <a:pt x="2848984" y="450821"/>
                </a:lnTo>
                <a:lnTo>
                  <a:pt x="2894417" y="451106"/>
                </a:lnTo>
                <a:lnTo>
                  <a:pt x="2940395" y="451655"/>
                </a:lnTo>
                <a:lnTo>
                  <a:pt x="2986900" y="452461"/>
                </a:lnTo>
                <a:lnTo>
                  <a:pt x="3033917" y="453515"/>
                </a:lnTo>
                <a:lnTo>
                  <a:pt x="3081428" y="454808"/>
                </a:lnTo>
                <a:lnTo>
                  <a:pt x="3129416" y="456332"/>
                </a:lnTo>
                <a:lnTo>
                  <a:pt x="3177866" y="458078"/>
                </a:lnTo>
                <a:lnTo>
                  <a:pt x="3226759" y="460037"/>
                </a:lnTo>
                <a:lnTo>
                  <a:pt x="3276080" y="462200"/>
                </a:lnTo>
                <a:lnTo>
                  <a:pt x="3325811" y="464560"/>
                </a:lnTo>
                <a:lnTo>
                  <a:pt x="3375936" y="467107"/>
                </a:lnTo>
                <a:lnTo>
                  <a:pt x="3426438" y="469833"/>
                </a:lnTo>
                <a:lnTo>
                  <a:pt x="3477300" y="472729"/>
                </a:lnTo>
                <a:lnTo>
                  <a:pt x="3528506" y="475786"/>
                </a:lnTo>
                <a:lnTo>
                  <a:pt x="3580038" y="478997"/>
                </a:lnTo>
                <a:lnTo>
                  <a:pt x="3631881" y="482351"/>
                </a:lnTo>
                <a:lnTo>
                  <a:pt x="3684017" y="485841"/>
                </a:lnTo>
                <a:lnTo>
                  <a:pt x="3736429" y="489458"/>
                </a:lnTo>
                <a:lnTo>
                  <a:pt x="3789101" y="493193"/>
                </a:lnTo>
                <a:lnTo>
                  <a:pt x="3842016" y="497038"/>
                </a:lnTo>
                <a:lnTo>
                  <a:pt x="3895157" y="500984"/>
                </a:lnTo>
                <a:lnTo>
                  <a:pt x="3948507" y="505022"/>
                </a:lnTo>
                <a:lnTo>
                  <a:pt x="4002051" y="509144"/>
                </a:lnTo>
                <a:lnTo>
                  <a:pt x="4055770" y="513342"/>
                </a:lnTo>
                <a:lnTo>
                  <a:pt x="4109648" y="517605"/>
                </a:lnTo>
                <a:lnTo>
                  <a:pt x="4163669" y="521926"/>
                </a:lnTo>
                <a:lnTo>
                  <a:pt x="4217816" y="526297"/>
                </a:lnTo>
                <a:lnTo>
                  <a:pt x="4272071" y="530708"/>
                </a:lnTo>
                <a:lnTo>
                  <a:pt x="4326419" y="535151"/>
                </a:lnTo>
                <a:lnTo>
                  <a:pt x="4380842" y="539617"/>
                </a:lnTo>
                <a:lnTo>
                  <a:pt x="4435323" y="544098"/>
                </a:lnTo>
                <a:lnTo>
                  <a:pt x="4489847" y="548585"/>
                </a:lnTo>
                <a:lnTo>
                  <a:pt x="4544396" y="553069"/>
                </a:lnTo>
                <a:lnTo>
                  <a:pt x="4598953" y="557541"/>
                </a:lnTo>
                <a:lnTo>
                  <a:pt x="4653501" y="561994"/>
                </a:lnTo>
                <a:lnTo>
                  <a:pt x="4708025" y="566418"/>
                </a:lnTo>
                <a:lnTo>
                  <a:pt x="4762507" y="570806"/>
                </a:lnTo>
                <a:lnTo>
                  <a:pt x="4816930" y="575147"/>
                </a:lnTo>
                <a:lnTo>
                  <a:pt x="4871277" y="579433"/>
                </a:lnTo>
                <a:lnTo>
                  <a:pt x="4925533" y="583657"/>
                </a:lnTo>
                <a:lnTo>
                  <a:pt x="4979679" y="587808"/>
                </a:lnTo>
                <a:lnTo>
                  <a:pt x="5033700" y="591880"/>
                </a:lnTo>
                <a:lnTo>
                  <a:pt x="5087578" y="595862"/>
                </a:lnTo>
                <a:lnTo>
                  <a:pt x="5141298" y="599747"/>
                </a:lnTo>
                <a:lnTo>
                  <a:pt x="5194841" y="603525"/>
                </a:lnTo>
                <a:lnTo>
                  <a:pt x="5248192" y="607188"/>
                </a:lnTo>
                <a:lnTo>
                  <a:pt x="5301333" y="610727"/>
                </a:lnTo>
                <a:lnTo>
                  <a:pt x="5354248" y="614135"/>
                </a:lnTo>
                <a:lnTo>
                  <a:pt x="5406920" y="617401"/>
                </a:lnTo>
                <a:lnTo>
                  <a:pt x="5459332" y="620518"/>
                </a:lnTo>
                <a:lnTo>
                  <a:pt x="5511468" y="623477"/>
                </a:lnTo>
                <a:lnTo>
                  <a:pt x="5563310" y="626269"/>
                </a:lnTo>
                <a:lnTo>
                  <a:pt x="5614843" y="628885"/>
                </a:lnTo>
                <a:lnTo>
                  <a:pt x="5666048" y="631317"/>
                </a:lnTo>
                <a:lnTo>
                  <a:pt x="5716911" y="633557"/>
                </a:lnTo>
                <a:lnTo>
                  <a:pt x="5767413" y="635595"/>
                </a:lnTo>
                <a:lnTo>
                  <a:pt x="5817537" y="637423"/>
                </a:lnTo>
                <a:lnTo>
                  <a:pt x="5867269" y="639033"/>
                </a:lnTo>
                <a:lnTo>
                  <a:pt x="5916589" y="640415"/>
                </a:lnTo>
                <a:lnTo>
                  <a:pt x="5965483" y="641561"/>
                </a:lnTo>
                <a:lnTo>
                  <a:pt x="6013932" y="642463"/>
                </a:lnTo>
                <a:lnTo>
                  <a:pt x="6061920" y="643112"/>
                </a:lnTo>
                <a:lnTo>
                  <a:pt x="6109431" y="643498"/>
                </a:lnTo>
                <a:lnTo>
                  <a:pt x="6156448" y="643615"/>
                </a:lnTo>
                <a:lnTo>
                  <a:pt x="6202954" y="643452"/>
                </a:lnTo>
                <a:lnTo>
                  <a:pt x="6248931" y="643001"/>
                </a:lnTo>
                <a:lnTo>
                  <a:pt x="6294365" y="642254"/>
                </a:lnTo>
                <a:lnTo>
                  <a:pt x="6339236" y="641202"/>
                </a:lnTo>
                <a:lnTo>
                  <a:pt x="6383530" y="639836"/>
                </a:lnTo>
                <a:lnTo>
                  <a:pt x="6427229" y="638147"/>
                </a:lnTo>
                <a:lnTo>
                  <a:pt x="6470316" y="636128"/>
                </a:lnTo>
                <a:lnTo>
                  <a:pt x="6512775" y="633770"/>
                </a:lnTo>
                <a:lnTo>
                  <a:pt x="6554589" y="631063"/>
                </a:lnTo>
                <a:lnTo>
                  <a:pt x="6616280" y="626404"/>
                </a:lnTo>
                <a:lnTo>
                  <a:pt x="6677673" y="621027"/>
                </a:lnTo>
                <a:lnTo>
                  <a:pt x="6738755" y="614959"/>
                </a:lnTo>
                <a:lnTo>
                  <a:pt x="6799516" y="608225"/>
                </a:lnTo>
                <a:lnTo>
                  <a:pt x="6859944" y="600851"/>
                </a:lnTo>
                <a:lnTo>
                  <a:pt x="6920027" y="592863"/>
                </a:lnTo>
                <a:lnTo>
                  <a:pt x="6979753" y="584286"/>
                </a:lnTo>
                <a:lnTo>
                  <a:pt x="7039112" y="575146"/>
                </a:lnTo>
                <a:lnTo>
                  <a:pt x="7098092" y="565470"/>
                </a:lnTo>
                <a:lnTo>
                  <a:pt x="7156682" y="555283"/>
                </a:lnTo>
                <a:lnTo>
                  <a:pt x="7214869" y="544611"/>
                </a:lnTo>
                <a:lnTo>
                  <a:pt x="7272643" y="533479"/>
                </a:lnTo>
                <a:lnTo>
                  <a:pt x="7329991" y="521913"/>
                </a:lnTo>
                <a:lnTo>
                  <a:pt x="7386904" y="509940"/>
                </a:lnTo>
                <a:lnTo>
                  <a:pt x="7443368" y="497585"/>
                </a:lnTo>
                <a:lnTo>
                  <a:pt x="7499372" y="484873"/>
                </a:lnTo>
                <a:lnTo>
                  <a:pt x="7554906" y="471832"/>
                </a:lnTo>
                <a:lnTo>
                  <a:pt x="7609957" y="458485"/>
                </a:lnTo>
                <a:lnTo>
                  <a:pt x="7664515" y="444860"/>
                </a:lnTo>
                <a:lnTo>
                  <a:pt x="7718567" y="430982"/>
                </a:lnTo>
                <a:lnTo>
                  <a:pt x="7772102" y="416877"/>
                </a:lnTo>
                <a:lnTo>
                  <a:pt x="7825109" y="402570"/>
                </a:lnTo>
                <a:lnTo>
                  <a:pt x="7877575" y="388088"/>
                </a:lnTo>
                <a:lnTo>
                  <a:pt x="7929491" y="373456"/>
                </a:lnTo>
                <a:lnTo>
                  <a:pt x="7980844" y="358700"/>
                </a:lnTo>
                <a:lnTo>
                  <a:pt x="8031622" y="343846"/>
                </a:lnTo>
                <a:lnTo>
                  <a:pt x="8081815" y="328920"/>
                </a:lnTo>
                <a:lnTo>
                  <a:pt x="8131410" y="313947"/>
                </a:lnTo>
                <a:lnTo>
                  <a:pt x="8180397" y="298954"/>
                </a:lnTo>
                <a:lnTo>
                  <a:pt x="8228763" y="283966"/>
                </a:lnTo>
                <a:lnTo>
                  <a:pt x="8276498" y="269008"/>
                </a:lnTo>
                <a:lnTo>
                  <a:pt x="8323590" y="254108"/>
                </a:lnTo>
                <a:lnTo>
                  <a:pt x="8370027" y="239290"/>
                </a:lnTo>
                <a:lnTo>
                  <a:pt x="8415798" y="224580"/>
                </a:lnTo>
                <a:lnTo>
                  <a:pt x="8460891" y="210004"/>
                </a:lnTo>
                <a:lnTo>
                  <a:pt x="8505295" y="195588"/>
                </a:lnTo>
                <a:lnTo>
                  <a:pt x="8548999" y="181358"/>
                </a:lnTo>
                <a:lnTo>
                  <a:pt x="8591990" y="167340"/>
                </a:lnTo>
                <a:lnTo>
                  <a:pt x="8634258" y="153559"/>
                </a:lnTo>
                <a:lnTo>
                  <a:pt x="8675791" y="140041"/>
                </a:lnTo>
                <a:lnTo>
                  <a:pt x="8716578" y="126812"/>
                </a:lnTo>
                <a:lnTo>
                  <a:pt x="8756606" y="113898"/>
                </a:lnTo>
                <a:lnTo>
                  <a:pt x="8795865" y="101325"/>
                </a:lnTo>
                <a:lnTo>
                  <a:pt x="8834344" y="89117"/>
                </a:lnTo>
                <a:lnTo>
                  <a:pt x="8872029" y="77303"/>
                </a:lnTo>
                <a:lnTo>
                  <a:pt x="8908911" y="65906"/>
                </a:lnTo>
                <a:lnTo>
                  <a:pt x="8980217" y="44469"/>
                </a:lnTo>
                <a:lnTo>
                  <a:pt x="9048170" y="25014"/>
                </a:lnTo>
                <a:lnTo>
                  <a:pt x="9112678" y="7748"/>
                </a:lnTo>
                <a:lnTo>
                  <a:pt x="9143611" y="0"/>
                </a:lnTo>
              </a:path>
            </a:pathLst>
          </a:custGeom>
          <a:ln w="9525">
            <a:solidFill>
              <a:srgbClr val="0FCF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908050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latin typeface="Carlito"/>
                <a:cs typeface="Carlito"/>
              </a:rPr>
              <a:t>Graph</a:t>
            </a:r>
            <a:r>
              <a:rPr b="1" spc="-65" dirty="0">
                <a:latin typeface="Carlito"/>
                <a:cs typeface="Carlito"/>
              </a:rPr>
              <a:t> </a:t>
            </a:r>
            <a:r>
              <a:rPr b="1" dirty="0">
                <a:latin typeface="Carlito"/>
                <a:cs typeface="Carlito"/>
              </a:rPr>
              <a:t>Representation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20" dirty="0"/>
              <a:t>G</a:t>
            </a:r>
            <a:r>
              <a:rPr spc="5" dirty="0"/>
              <a:t>r</a:t>
            </a:r>
            <a:r>
              <a:rPr spc="70" dirty="0"/>
              <a:t>aph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90" dirty="0"/>
              <a:t>14</a:t>
            </a:fld>
            <a:endParaRPr spc="-90" dirty="0"/>
          </a:p>
        </p:txBody>
      </p:sp>
      <p:sp>
        <p:nvSpPr>
          <p:cNvPr id="9" name="object 9"/>
          <p:cNvSpPr txBox="1"/>
          <p:nvPr/>
        </p:nvSpPr>
        <p:spPr>
          <a:xfrm>
            <a:off x="535940" y="1947799"/>
            <a:ext cx="7933055" cy="21380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5080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sz="2600" spc="60" dirty="0">
                <a:latin typeface="Times New Roman"/>
                <a:cs typeface="Times New Roman"/>
              </a:rPr>
              <a:t>For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graphs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145" dirty="0">
                <a:latin typeface="Times New Roman"/>
                <a:cs typeface="Times New Roman"/>
              </a:rPr>
              <a:t>to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be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computationally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useful,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they</a:t>
            </a:r>
            <a:r>
              <a:rPr sz="2600" spc="10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have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45" dirty="0">
                <a:latin typeface="Times New Roman"/>
                <a:cs typeface="Times New Roman"/>
              </a:rPr>
              <a:t>to  </a:t>
            </a:r>
            <a:r>
              <a:rPr sz="2600" spc="114" dirty="0">
                <a:latin typeface="Times New Roman"/>
                <a:cs typeface="Times New Roman"/>
              </a:rPr>
              <a:t>be </a:t>
            </a:r>
            <a:r>
              <a:rPr sz="2600" spc="90" dirty="0">
                <a:latin typeface="Times New Roman"/>
                <a:cs typeface="Times New Roman"/>
              </a:rPr>
              <a:t>conveniently </a:t>
            </a:r>
            <a:r>
              <a:rPr sz="2600" spc="125" dirty="0">
                <a:latin typeface="Times New Roman"/>
                <a:cs typeface="Times New Roman"/>
              </a:rPr>
              <a:t>represented </a:t>
            </a:r>
            <a:r>
              <a:rPr sz="2600" spc="110" dirty="0">
                <a:latin typeface="Times New Roman"/>
                <a:cs typeface="Times New Roman"/>
              </a:rPr>
              <a:t>in</a:t>
            </a:r>
            <a:r>
              <a:rPr sz="2600" spc="-35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programs</a:t>
            </a:r>
            <a:endParaRPr sz="26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00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sz="2600" spc="105" dirty="0">
                <a:latin typeface="Times New Roman"/>
                <a:cs typeface="Times New Roman"/>
              </a:rPr>
              <a:t>There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are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two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140" dirty="0">
                <a:latin typeface="Times New Roman"/>
                <a:cs typeface="Times New Roman"/>
              </a:rPr>
              <a:t>computer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representations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graphs:</a:t>
            </a:r>
            <a:endParaRPr sz="2600">
              <a:latin typeface="Times New Roman"/>
              <a:cs typeface="Times New Roman"/>
            </a:endParaRPr>
          </a:p>
          <a:p>
            <a:pPr marL="652780" lvl="1" indent="-259715">
              <a:lnSpc>
                <a:spcPct val="100000"/>
              </a:lnSpc>
              <a:spcBef>
                <a:spcPts val="515"/>
              </a:spcBef>
              <a:buClr>
                <a:srgbClr val="0E6EC5"/>
              </a:buClr>
              <a:buSzPct val="85416"/>
              <a:buFont typeface="Arial"/>
              <a:buChar char="●"/>
              <a:tabLst>
                <a:tab pos="653415" algn="l"/>
              </a:tabLst>
            </a:pPr>
            <a:r>
              <a:rPr sz="2400" spc="40" dirty="0">
                <a:latin typeface="Times New Roman"/>
                <a:cs typeface="Times New Roman"/>
              </a:rPr>
              <a:t>Adjacency </a:t>
            </a:r>
            <a:r>
              <a:rPr sz="2400" spc="90" dirty="0">
                <a:latin typeface="Times New Roman"/>
                <a:cs typeface="Times New Roman"/>
              </a:rPr>
              <a:t>matrix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114" dirty="0">
                <a:latin typeface="Times New Roman"/>
                <a:cs typeface="Times New Roman"/>
              </a:rPr>
              <a:t>representation</a:t>
            </a:r>
            <a:endParaRPr sz="2400">
              <a:latin typeface="Times New Roman"/>
              <a:cs typeface="Times New Roman"/>
            </a:endParaRPr>
          </a:p>
          <a:p>
            <a:pPr marL="652780" lvl="1" indent="-259715">
              <a:lnSpc>
                <a:spcPct val="100000"/>
              </a:lnSpc>
              <a:spcBef>
                <a:spcPts val="495"/>
              </a:spcBef>
              <a:buClr>
                <a:srgbClr val="0E6EC5"/>
              </a:buClr>
              <a:buSzPct val="85416"/>
              <a:buFont typeface="Arial"/>
              <a:buChar char="●"/>
              <a:tabLst>
                <a:tab pos="653415" algn="l"/>
              </a:tabLst>
            </a:pPr>
            <a:r>
              <a:rPr sz="2400" spc="40" dirty="0">
                <a:latin typeface="Times New Roman"/>
                <a:cs typeface="Times New Roman"/>
              </a:rPr>
              <a:t>Adjacency </a:t>
            </a:r>
            <a:r>
              <a:rPr sz="2400" spc="55" dirty="0">
                <a:latin typeface="Times New Roman"/>
                <a:cs typeface="Times New Roman"/>
              </a:rPr>
              <a:t>lists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114" dirty="0">
                <a:latin typeface="Times New Roman"/>
                <a:cs typeface="Times New Roman"/>
              </a:rPr>
              <a:t>representation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387" y="0"/>
            <a:ext cx="9149715" cy="6863715"/>
            <a:chOff x="-5387" y="0"/>
            <a:chExt cx="9149715" cy="68637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69705" cy="1015365"/>
            </a:xfrm>
            <a:custGeom>
              <a:avLst/>
              <a:gdLst/>
              <a:ahLst/>
              <a:cxnLst/>
              <a:rect l="l" t="t" r="r" b="b"/>
              <a:pathLst>
                <a:path w="9069705" h="1015365">
                  <a:moveTo>
                    <a:pt x="0" y="1015166"/>
                  </a:moveTo>
                  <a:lnTo>
                    <a:pt x="53492" y="995722"/>
                  </a:lnTo>
                  <a:lnTo>
                    <a:pt x="112892" y="974533"/>
                  </a:lnTo>
                  <a:lnTo>
                    <a:pt x="177135" y="952091"/>
                  </a:lnTo>
                  <a:lnTo>
                    <a:pt x="246046" y="928561"/>
                  </a:lnTo>
                  <a:lnTo>
                    <a:pt x="282198" y="916440"/>
                  </a:lnTo>
                  <a:lnTo>
                    <a:pt x="319453" y="904109"/>
                  </a:lnTo>
                  <a:lnTo>
                    <a:pt x="357788" y="891588"/>
                  </a:lnTo>
                  <a:lnTo>
                    <a:pt x="397182" y="878900"/>
                  </a:lnTo>
                  <a:lnTo>
                    <a:pt x="437614" y="866063"/>
                  </a:lnTo>
                  <a:lnTo>
                    <a:pt x="479061" y="853099"/>
                  </a:lnTo>
                  <a:lnTo>
                    <a:pt x="521502" y="840028"/>
                  </a:lnTo>
                  <a:lnTo>
                    <a:pt x="564916" y="826872"/>
                  </a:lnTo>
                  <a:lnTo>
                    <a:pt x="609281" y="813651"/>
                  </a:lnTo>
                  <a:lnTo>
                    <a:pt x="654574" y="800385"/>
                  </a:lnTo>
                  <a:lnTo>
                    <a:pt x="700776" y="787096"/>
                  </a:lnTo>
                  <a:lnTo>
                    <a:pt x="747863" y="773803"/>
                  </a:lnTo>
                  <a:lnTo>
                    <a:pt x="795814" y="760528"/>
                  </a:lnTo>
                  <a:lnTo>
                    <a:pt x="844607" y="747291"/>
                  </a:lnTo>
                  <a:lnTo>
                    <a:pt x="894222" y="734114"/>
                  </a:lnTo>
                  <a:lnTo>
                    <a:pt x="944636" y="721016"/>
                  </a:lnTo>
                  <a:lnTo>
                    <a:pt x="995827" y="708018"/>
                  </a:lnTo>
                  <a:lnTo>
                    <a:pt x="1047775" y="695142"/>
                  </a:lnTo>
                  <a:lnTo>
                    <a:pt x="1100456" y="682407"/>
                  </a:lnTo>
                  <a:lnTo>
                    <a:pt x="1153851" y="669834"/>
                  </a:lnTo>
                  <a:lnTo>
                    <a:pt x="1207936" y="657445"/>
                  </a:lnTo>
                  <a:lnTo>
                    <a:pt x="1262691" y="645259"/>
                  </a:lnTo>
                  <a:lnTo>
                    <a:pt x="1318093" y="633298"/>
                  </a:lnTo>
                  <a:lnTo>
                    <a:pt x="1374121" y="621583"/>
                  </a:lnTo>
                  <a:lnTo>
                    <a:pt x="1430754" y="610133"/>
                  </a:lnTo>
                  <a:lnTo>
                    <a:pt x="1487970" y="598969"/>
                  </a:lnTo>
                  <a:lnTo>
                    <a:pt x="1545747" y="588113"/>
                  </a:lnTo>
                  <a:lnTo>
                    <a:pt x="1604063" y="577585"/>
                  </a:lnTo>
                  <a:lnTo>
                    <a:pt x="1662897" y="567405"/>
                  </a:lnTo>
                  <a:lnTo>
                    <a:pt x="1722227" y="557594"/>
                  </a:lnTo>
                  <a:lnTo>
                    <a:pt x="1782032" y="548174"/>
                  </a:lnTo>
                  <a:lnTo>
                    <a:pt x="1842290" y="539164"/>
                  </a:lnTo>
                  <a:lnTo>
                    <a:pt x="1902979" y="530585"/>
                  </a:lnTo>
                  <a:lnTo>
                    <a:pt x="1964077" y="522459"/>
                  </a:lnTo>
                  <a:lnTo>
                    <a:pt x="2025564" y="514805"/>
                  </a:lnTo>
                  <a:lnTo>
                    <a:pt x="2087416" y="507645"/>
                  </a:lnTo>
                  <a:lnTo>
                    <a:pt x="2149614" y="500998"/>
                  </a:lnTo>
                  <a:lnTo>
                    <a:pt x="2212134" y="494887"/>
                  </a:lnTo>
                  <a:lnTo>
                    <a:pt x="2274956" y="489331"/>
                  </a:lnTo>
                  <a:lnTo>
                    <a:pt x="2338057" y="484351"/>
                  </a:lnTo>
                  <a:lnTo>
                    <a:pt x="2401417" y="479968"/>
                  </a:lnTo>
                  <a:lnTo>
                    <a:pt x="2465013" y="476202"/>
                  </a:lnTo>
                  <a:lnTo>
                    <a:pt x="2528824" y="473075"/>
                  </a:lnTo>
                  <a:lnTo>
                    <a:pt x="2570419" y="471472"/>
                  </a:lnTo>
                  <a:lnTo>
                    <a:pt x="2612687" y="470276"/>
                  </a:lnTo>
                  <a:lnTo>
                    <a:pt x="2655610" y="469474"/>
                  </a:lnTo>
                  <a:lnTo>
                    <a:pt x="2699169" y="469055"/>
                  </a:lnTo>
                  <a:lnTo>
                    <a:pt x="2743349" y="469009"/>
                  </a:lnTo>
                  <a:lnTo>
                    <a:pt x="2788132" y="469325"/>
                  </a:lnTo>
                  <a:lnTo>
                    <a:pt x="2833500" y="469992"/>
                  </a:lnTo>
                  <a:lnTo>
                    <a:pt x="2879436" y="470998"/>
                  </a:lnTo>
                  <a:lnTo>
                    <a:pt x="2925923" y="472333"/>
                  </a:lnTo>
                  <a:lnTo>
                    <a:pt x="2972944" y="473986"/>
                  </a:lnTo>
                  <a:lnTo>
                    <a:pt x="3020481" y="475946"/>
                  </a:lnTo>
                  <a:lnTo>
                    <a:pt x="3068517" y="478202"/>
                  </a:lnTo>
                  <a:lnTo>
                    <a:pt x="3117034" y="480743"/>
                  </a:lnTo>
                  <a:lnTo>
                    <a:pt x="3166016" y="483558"/>
                  </a:lnTo>
                  <a:lnTo>
                    <a:pt x="3215445" y="486636"/>
                  </a:lnTo>
                  <a:lnTo>
                    <a:pt x="3265304" y="489966"/>
                  </a:lnTo>
                  <a:lnTo>
                    <a:pt x="3315576" y="493538"/>
                  </a:lnTo>
                  <a:lnTo>
                    <a:pt x="3366243" y="497339"/>
                  </a:lnTo>
                  <a:lnTo>
                    <a:pt x="3417287" y="501360"/>
                  </a:lnTo>
                  <a:lnTo>
                    <a:pt x="3468693" y="505589"/>
                  </a:lnTo>
                  <a:lnTo>
                    <a:pt x="3520441" y="510016"/>
                  </a:lnTo>
                  <a:lnTo>
                    <a:pt x="3572516" y="514628"/>
                  </a:lnTo>
                  <a:lnTo>
                    <a:pt x="3624899" y="519417"/>
                  </a:lnTo>
                  <a:lnTo>
                    <a:pt x="3677574" y="524369"/>
                  </a:lnTo>
                  <a:lnTo>
                    <a:pt x="3730523" y="529476"/>
                  </a:lnTo>
                  <a:lnTo>
                    <a:pt x="3783729" y="534725"/>
                  </a:lnTo>
                  <a:lnTo>
                    <a:pt x="3837175" y="540105"/>
                  </a:lnTo>
                  <a:lnTo>
                    <a:pt x="3890843" y="545606"/>
                  </a:lnTo>
                  <a:lnTo>
                    <a:pt x="3944715" y="551217"/>
                  </a:lnTo>
                  <a:lnTo>
                    <a:pt x="3998776" y="556926"/>
                  </a:lnTo>
                  <a:lnTo>
                    <a:pt x="4053007" y="562724"/>
                  </a:lnTo>
                  <a:lnTo>
                    <a:pt x="4107391" y="568598"/>
                  </a:lnTo>
                  <a:lnTo>
                    <a:pt x="4161911" y="574538"/>
                  </a:lnTo>
                  <a:lnTo>
                    <a:pt x="4216549" y="580533"/>
                  </a:lnTo>
                  <a:lnTo>
                    <a:pt x="4271289" y="586572"/>
                  </a:lnTo>
                  <a:lnTo>
                    <a:pt x="4326112" y="592644"/>
                  </a:lnTo>
                  <a:lnTo>
                    <a:pt x="4381002" y="598737"/>
                  </a:lnTo>
                  <a:lnTo>
                    <a:pt x="4435942" y="604843"/>
                  </a:lnTo>
                  <a:lnTo>
                    <a:pt x="4490913" y="610948"/>
                  </a:lnTo>
                  <a:lnTo>
                    <a:pt x="4545899" y="617042"/>
                  </a:lnTo>
                  <a:lnTo>
                    <a:pt x="4600883" y="623115"/>
                  </a:lnTo>
                  <a:lnTo>
                    <a:pt x="4655847" y="629154"/>
                  </a:lnTo>
                  <a:lnTo>
                    <a:pt x="4710774" y="635151"/>
                  </a:lnTo>
                  <a:lnTo>
                    <a:pt x="4765646" y="641092"/>
                  </a:lnTo>
                  <a:lnTo>
                    <a:pt x="4820447" y="646968"/>
                  </a:lnTo>
                  <a:lnTo>
                    <a:pt x="4875158" y="652767"/>
                  </a:lnTo>
                  <a:lnTo>
                    <a:pt x="4929764" y="658479"/>
                  </a:lnTo>
                  <a:lnTo>
                    <a:pt x="4984245" y="664092"/>
                  </a:lnTo>
                  <a:lnTo>
                    <a:pt x="5038586" y="669596"/>
                  </a:lnTo>
                  <a:lnTo>
                    <a:pt x="5092769" y="674980"/>
                  </a:lnTo>
                  <a:lnTo>
                    <a:pt x="5146776" y="680232"/>
                  </a:lnTo>
                  <a:lnTo>
                    <a:pt x="5200590" y="685342"/>
                  </a:lnTo>
                  <a:lnTo>
                    <a:pt x="5254194" y="690299"/>
                  </a:lnTo>
                  <a:lnTo>
                    <a:pt x="5307571" y="695091"/>
                  </a:lnTo>
                  <a:lnTo>
                    <a:pt x="5360703" y="699708"/>
                  </a:lnTo>
                  <a:lnTo>
                    <a:pt x="5413574" y="704139"/>
                  </a:lnTo>
                  <a:lnTo>
                    <a:pt x="5466165" y="708374"/>
                  </a:lnTo>
                  <a:lnTo>
                    <a:pt x="5518459" y="712400"/>
                  </a:lnTo>
                  <a:lnTo>
                    <a:pt x="5570440" y="716207"/>
                  </a:lnTo>
                  <a:lnTo>
                    <a:pt x="5622089" y="719784"/>
                  </a:lnTo>
                  <a:lnTo>
                    <a:pt x="5673390" y="723120"/>
                  </a:lnTo>
                  <a:lnTo>
                    <a:pt x="5724326" y="726204"/>
                  </a:lnTo>
                  <a:lnTo>
                    <a:pt x="5774878" y="729026"/>
                  </a:lnTo>
                  <a:lnTo>
                    <a:pt x="5825030" y="731574"/>
                  </a:lnTo>
                  <a:lnTo>
                    <a:pt x="5874764" y="733837"/>
                  </a:lnTo>
                  <a:lnTo>
                    <a:pt x="5924064" y="735804"/>
                  </a:lnTo>
                  <a:lnTo>
                    <a:pt x="5972911" y="737465"/>
                  </a:lnTo>
                  <a:lnTo>
                    <a:pt x="6021289" y="738808"/>
                  </a:lnTo>
                  <a:lnTo>
                    <a:pt x="6069180" y="739822"/>
                  </a:lnTo>
                  <a:lnTo>
                    <a:pt x="6116567" y="740497"/>
                  </a:lnTo>
                  <a:lnTo>
                    <a:pt x="6163433" y="740822"/>
                  </a:lnTo>
                  <a:lnTo>
                    <a:pt x="6209759" y="740785"/>
                  </a:lnTo>
                  <a:lnTo>
                    <a:pt x="6255530" y="740376"/>
                  </a:lnTo>
                  <a:lnTo>
                    <a:pt x="6300728" y="739584"/>
                  </a:lnTo>
                  <a:lnTo>
                    <a:pt x="6345335" y="738397"/>
                  </a:lnTo>
                  <a:lnTo>
                    <a:pt x="6389335" y="736805"/>
                  </a:lnTo>
                  <a:lnTo>
                    <a:pt x="6432709" y="734796"/>
                  </a:lnTo>
                  <a:lnTo>
                    <a:pt x="6475440" y="732361"/>
                  </a:lnTo>
                  <a:lnTo>
                    <a:pt x="6517513" y="729488"/>
                  </a:lnTo>
                  <a:lnTo>
                    <a:pt x="6578431" y="724523"/>
                  </a:lnTo>
                  <a:lnTo>
                    <a:pt x="6639061" y="718710"/>
                  </a:lnTo>
                  <a:lnTo>
                    <a:pt x="6699392" y="712077"/>
                  </a:lnTo>
                  <a:lnTo>
                    <a:pt x="6759413" y="704654"/>
                  </a:lnTo>
                  <a:lnTo>
                    <a:pt x="6819113" y="696471"/>
                  </a:lnTo>
                  <a:lnTo>
                    <a:pt x="6878481" y="687557"/>
                  </a:lnTo>
                  <a:lnTo>
                    <a:pt x="6937506" y="677943"/>
                  </a:lnTo>
                  <a:lnTo>
                    <a:pt x="6996177" y="667658"/>
                  </a:lnTo>
                  <a:lnTo>
                    <a:pt x="7054483" y="656732"/>
                  </a:lnTo>
                  <a:lnTo>
                    <a:pt x="7112414" y="645195"/>
                  </a:lnTo>
                  <a:lnTo>
                    <a:pt x="7169958" y="633076"/>
                  </a:lnTo>
                  <a:lnTo>
                    <a:pt x="7227104" y="620405"/>
                  </a:lnTo>
                  <a:lnTo>
                    <a:pt x="7283842" y="607213"/>
                  </a:lnTo>
                  <a:lnTo>
                    <a:pt x="7340160" y="593527"/>
                  </a:lnTo>
                  <a:lnTo>
                    <a:pt x="7396048" y="579380"/>
                  </a:lnTo>
                  <a:lnTo>
                    <a:pt x="7451495" y="564799"/>
                  </a:lnTo>
                  <a:lnTo>
                    <a:pt x="7506489" y="549815"/>
                  </a:lnTo>
                  <a:lnTo>
                    <a:pt x="7561020" y="534458"/>
                  </a:lnTo>
                  <a:lnTo>
                    <a:pt x="7615076" y="518757"/>
                  </a:lnTo>
                  <a:lnTo>
                    <a:pt x="7668648" y="502742"/>
                  </a:lnTo>
                  <a:lnTo>
                    <a:pt x="7721724" y="486443"/>
                  </a:lnTo>
                  <a:lnTo>
                    <a:pt x="7774292" y="469890"/>
                  </a:lnTo>
                  <a:lnTo>
                    <a:pt x="7826342" y="453112"/>
                  </a:lnTo>
                  <a:lnTo>
                    <a:pt x="7877864" y="436139"/>
                  </a:lnTo>
                  <a:lnTo>
                    <a:pt x="7928846" y="419001"/>
                  </a:lnTo>
                  <a:lnTo>
                    <a:pt x="7979277" y="401728"/>
                  </a:lnTo>
                  <a:lnTo>
                    <a:pt x="8029146" y="384349"/>
                  </a:lnTo>
                  <a:lnTo>
                    <a:pt x="8078442" y="366894"/>
                  </a:lnTo>
                  <a:lnTo>
                    <a:pt x="8127155" y="349393"/>
                  </a:lnTo>
                  <a:lnTo>
                    <a:pt x="8175274" y="331876"/>
                  </a:lnTo>
                  <a:lnTo>
                    <a:pt x="8222786" y="314371"/>
                  </a:lnTo>
                  <a:lnTo>
                    <a:pt x="8269683" y="296910"/>
                  </a:lnTo>
                  <a:lnTo>
                    <a:pt x="8315952" y="279522"/>
                  </a:lnTo>
                  <a:lnTo>
                    <a:pt x="8361583" y="262236"/>
                  </a:lnTo>
                  <a:lnTo>
                    <a:pt x="8406564" y="245083"/>
                  </a:lnTo>
                  <a:lnTo>
                    <a:pt x="8450885" y="228092"/>
                  </a:lnTo>
                  <a:lnTo>
                    <a:pt x="8494535" y="211292"/>
                  </a:lnTo>
                  <a:lnTo>
                    <a:pt x="8537503" y="194714"/>
                  </a:lnTo>
                  <a:lnTo>
                    <a:pt x="8579778" y="178387"/>
                  </a:lnTo>
                  <a:lnTo>
                    <a:pt x="8621349" y="162342"/>
                  </a:lnTo>
                  <a:lnTo>
                    <a:pt x="8662205" y="146607"/>
                  </a:lnTo>
                  <a:lnTo>
                    <a:pt x="8702335" y="131212"/>
                  </a:lnTo>
                  <a:lnTo>
                    <a:pt x="8741729" y="116188"/>
                  </a:lnTo>
                  <a:lnTo>
                    <a:pt x="8780375" y="101564"/>
                  </a:lnTo>
                  <a:lnTo>
                    <a:pt x="8818262" y="87370"/>
                  </a:lnTo>
                  <a:lnTo>
                    <a:pt x="8855379" y="73636"/>
                  </a:lnTo>
                  <a:lnTo>
                    <a:pt x="8891716" y="60390"/>
                  </a:lnTo>
                  <a:lnTo>
                    <a:pt x="8962004" y="35486"/>
                  </a:lnTo>
                  <a:lnTo>
                    <a:pt x="9029038" y="12896"/>
                  </a:lnTo>
                  <a:lnTo>
                    <a:pt x="9061308" y="2543"/>
                  </a:lnTo>
                  <a:lnTo>
                    <a:pt x="9069562" y="0"/>
                  </a:lnTo>
                </a:path>
              </a:pathLst>
            </a:custGeom>
            <a:ln w="10775">
              <a:solidFill>
                <a:srgbClr val="33B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" y="57022"/>
            <a:ext cx="9144000" cy="892810"/>
          </a:xfrm>
          <a:custGeom>
            <a:avLst/>
            <a:gdLst/>
            <a:ahLst/>
            <a:cxnLst/>
            <a:rect l="l" t="t" r="r" b="b"/>
            <a:pathLst>
              <a:path w="9144000" h="892810">
                <a:moveTo>
                  <a:pt x="0" y="892428"/>
                </a:moveTo>
                <a:lnTo>
                  <a:pt x="52556" y="882879"/>
                </a:lnTo>
                <a:lnTo>
                  <a:pt x="110528" y="871319"/>
                </a:lnTo>
                <a:lnTo>
                  <a:pt x="173709" y="857928"/>
                </a:lnTo>
                <a:lnTo>
                  <a:pt x="241891" y="842883"/>
                </a:lnTo>
                <a:lnTo>
                  <a:pt x="314869" y="826364"/>
                </a:lnTo>
                <a:lnTo>
                  <a:pt x="353091" y="817607"/>
                </a:lnTo>
                <a:lnTo>
                  <a:pt x="392435" y="808548"/>
                </a:lnTo>
                <a:lnTo>
                  <a:pt x="432874" y="799210"/>
                </a:lnTo>
                <a:lnTo>
                  <a:pt x="474382" y="789616"/>
                </a:lnTo>
                <a:lnTo>
                  <a:pt x="516934" y="779786"/>
                </a:lnTo>
                <a:lnTo>
                  <a:pt x="560504" y="769744"/>
                </a:lnTo>
                <a:lnTo>
                  <a:pt x="605066" y="759512"/>
                </a:lnTo>
                <a:lnTo>
                  <a:pt x="650594" y="749113"/>
                </a:lnTo>
                <a:lnTo>
                  <a:pt x="697062" y="738568"/>
                </a:lnTo>
                <a:lnTo>
                  <a:pt x="744445" y="727900"/>
                </a:lnTo>
                <a:lnTo>
                  <a:pt x="792716" y="717131"/>
                </a:lnTo>
                <a:lnTo>
                  <a:pt x="841849" y="706284"/>
                </a:lnTo>
                <a:lnTo>
                  <a:pt x="891820" y="695381"/>
                </a:lnTo>
                <a:lnTo>
                  <a:pt x="942601" y="684444"/>
                </a:lnTo>
                <a:lnTo>
                  <a:pt x="994168" y="673496"/>
                </a:lnTo>
                <a:lnTo>
                  <a:pt x="1046493" y="662558"/>
                </a:lnTo>
                <a:lnTo>
                  <a:pt x="1099552" y="651654"/>
                </a:lnTo>
                <a:lnTo>
                  <a:pt x="1153319" y="640806"/>
                </a:lnTo>
                <a:lnTo>
                  <a:pt x="1207768" y="630035"/>
                </a:lnTo>
                <a:lnTo>
                  <a:pt x="1262872" y="619365"/>
                </a:lnTo>
                <a:lnTo>
                  <a:pt x="1318606" y="608817"/>
                </a:lnTo>
                <a:lnTo>
                  <a:pt x="1374944" y="598414"/>
                </a:lnTo>
                <a:lnTo>
                  <a:pt x="1431861" y="588178"/>
                </a:lnTo>
                <a:lnTo>
                  <a:pt x="1489330" y="578132"/>
                </a:lnTo>
                <a:lnTo>
                  <a:pt x="1547325" y="568298"/>
                </a:lnTo>
                <a:lnTo>
                  <a:pt x="1605822" y="558698"/>
                </a:lnTo>
                <a:lnTo>
                  <a:pt x="1664793" y="549354"/>
                </a:lnTo>
                <a:lnTo>
                  <a:pt x="1724213" y="540290"/>
                </a:lnTo>
                <a:lnTo>
                  <a:pt x="1784056" y="531526"/>
                </a:lnTo>
                <a:lnTo>
                  <a:pt x="1844296" y="523086"/>
                </a:lnTo>
                <a:lnTo>
                  <a:pt x="1904908" y="514992"/>
                </a:lnTo>
                <a:lnTo>
                  <a:pt x="1965866" y="507266"/>
                </a:lnTo>
                <a:lnTo>
                  <a:pt x="2027143" y="499931"/>
                </a:lnTo>
                <a:lnTo>
                  <a:pt x="2088714" y="493008"/>
                </a:lnTo>
                <a:lnTo>
                  <a:pt x="2150553" y="486520"/>
                </a:lnTo>
                <a:lnTo>
                  <a:pt x="2212635" y="480490"/>
                </a:lnTo>
                <a:lnTo>
                  <a:pt x="2274932" y="474940"/>
                </a:lnTo>
                <a:lnTo>
                  <a:pt x="2337420" y="469892"/>
                </a:lnTo>
                <a:lnTo>
                  <a:pt x="2400073" y="465368"/>
                </a:lnTo>
                <a:lnTo>
                  <a:pt x="2462864" y="461392"/>
                </a:lnTo>
                <a:lnTo>
                  <a:pt x="2525768" y="457984"/>
                </a:lnTo>
                <a:lnTo>
                  <a:pt x="2588760" y="455167"/>
                </a:lnTo>
                <a:lnTo>
                  <a:pt x="2630573" y="453679"/>
                </a:lnTo>
                <a:lnTo>
                  <a:pt x="2673032" y="452508"/>
                </a:lnTo>
                <a:lnTo>
                  <a:pt x="2716120" y="451646"/>
                </a:lnTo>
                <a:lnTo>
                  <a:pt x="2759818" y="451083"/>
                </a:lnTo>
                <a:lnTo>
                  <a:pt x="2804112" y="450811"/>
                </a:lnTo>
                <a:lnTo>
                  <a:pt x="2848984" y="450821"/>
                </a:lnTo>
                <a:lnTo>
                  <a:pt x="2894417" y="451106"/>
                </a:lnTo>
                <a:lnTo>
                  <a:pt x="2940395" y="451655"/>
                </a:lnTo>
                <a:lnTo>
                  <a:pt x="2986900" y="452461"/>
                </a:lnTo>
                <a:lnTo>
                  <a:pt x="3033917" y="453515"/>
                </a:lnTo>
                <a:lnTo>
                  <a:pt x="3081428" y="454808"/>
                </a:lnTo>
                <a:lnTo>
                  <a:pt x="3129416" y="456332"/>
                </a:lnTo>
                <a:lnTo>
                  <a:pt x="3177866" y="458078"/>
                </a:lnTo>
                <a:lnTo>
                  <a:pt x="3226759" y="460037"/>
                </a:lnTo>
                <a:lnTo>
                  <a:pt x="3276080" y="462200"/>
                </a:lnTo>
                <a:lnTo>
                  <a:pt x="3325811" y="464560"/>
                </a:lnTo>
                <a:lnTo>
                  <a:pt x="3375936" y="467107"/>
                </a:lnTo>
                <a:lnTo>
                  <a:pt x="3426438" y="469833"/>
                </a:lnTo>
                <a:lnTo>
                  <a:pt x="3477300" y="472729"/>
                </a:lnTo>
                <a:lnTo>
                  <a:pt x="3528506" y="475786"/>
                </a:lnTo>
                <a:lnTo>
                  <a:pt x="3580038" y="478997"/>
                </a:lnTo>
                <a:lnTo>
                  <a:pt x="3631881" y="482351"/>
                </a:lnTo>
                <a:lnTo>
                  <a:pt x="3684017" y="485841"/>
                </a:lnTo>
                <a:lnTo>
                  <a:pt x="3736429" y="489458"/>
                </a:lnTo>
                <a:lnTo>
                  <a:pt x="3789101" y="493193"/>
                </a:lnTo>
                <a:lnTo>
                  <a:pt x="3842016" y="497038"/>
                </a:lnTo>
                <a:lnTo>
                  <a:pt x="3895157" y="500984"/>
                </a:lnTo>
                <a:lnTo>
                  <a:pt x="3948507" y="505022"/>
                </a:lnTo>
                <a:lnTo>
                  <a:pt x="4002051" y="509144"/>
                </a:lnTo>
                <a:lnTo>
                  <a:pt x="4055770" y="513342"/>
                </a:lnTo>
                <a:lnTo>
                  <a:pt x="4109648" y="517605"/>
                </a:lnTo>
                <a:lnTo>
                  <a:pt x="4163669" y="521926"/>
                </a:lnTo>
                <a:lnTo>
                  <a:pt x="4217816" y="526297"/>
                </a:lnTo>
                <a:lnTo>
                  <a:pt x="4272071" y="530708"/>
                </a:lnTo>
                <a:lnTo>
                  <a:pt x="4326419" y="535151"/>
                </a:lnTo>
                <a:lnTo>
                  <a:pt x="4380842" y="539617"/>
                </a:lnTo>
                <a:lnTo>
                  <a:pt x="4435323" y="544098"/>
                </a:lnTo>
                <a:lnTo>
                  <a:pt x="4489847" y="548585"/>
                </a:lnTo>
                <a:lnTo>
                  <a:pt x="4544396" y="553069"/>
                </a:lnTo>
                <a:lnTo>
                  <a:pt x="4598953" y="557541"/>
                </a:lnTo>
                <a:lnTo>
                  <a:pt x="4653501" y="561994"/>
                </a:lnTo>
                <a:lnTo>
                  <a:pt x="4708025" y="566418"/>
                </a:lnTo>
                <a:lnTo>
                  <a:pt x="4762507" y="570806"/>
                </a:lnTo>
                <a:lnTo>
                  <a:pt x="4816930" y="575147"/>
                </a:lnTo>
                <a:lnTo>
                  <a:pt x="4871277" y="579433"/>
                </a:lnTo>
                <a:lnTo>
                  <a:pt x="4925533" y="583657"/>
                </a:lnTo>
                <a:lnTo>
                  <a:pt x="4979679" y="587808"/>
                </a:lnTo>
                <a:lnTo>
                  <a:pt x="5033700" y="591880"/>
                </a:lnTo>
                <a:lnTo>
                  <a:pt x="5087578" y="595862"/>
                </a:lnTo>
                <a:lnTo>
                  <a:pt x="5141298" y="599747"/>
                </a:lnTo>
                <a:lnTo>
                  <a:pt x="5194841" y="603525"/>
                </a:lnTo>
                <a:lnTo>
                  <a:pt x="5248192" y="607188"/>
                </a:lnTo>
                <a:lnTo>
                  <a:pt x="5301333" y="610727"/>
                </a:lnTo>
                <a:lnTo>
                  <a:pt x="5354248" y="614135"/>
                </a:lnTo>
                <a:lnTo>
                  <a:pt x="5406920" y="617401"/>
                </a:lnTo>
                <a:lnTo>
                  <a:pt x="5459332" y="620518"/>
                </a:lnTo>
                <a:lnTo>
                  <a:pt x="5511468" y="623477"/>
                </a:lnTo>
                <a:lnTo>
                  <a:pt x="5563310" y="626269"/>
                </a:lnTo>
                <a:lnTo>
                  <a:pt x="5614843" y="628885"/>
                </a:lnTo>
                <a:lnTo>
                  <a:pt x="5666048" y="631317"/>
                </a:lnTo>
                <a:lnTo>
                  <a:pt x="5716911" y="633557"/>
                </a:lnTo>
                <a:lnTo>
                  <a:pt x="5767413" y="635595"/>
                </a:lnTo>
                <a:lnTo>
                  <a:pt x="5817537" y="637423"/>
                </a:lnTo>
                <a:lnTo>
                  <a:pt x="5867269" y="639033"/>
                </a:lnTo>
                <a:lnTo>
                  <a:pt x="5916589" y="640415"/>
                </a:lnTo>
                <a:lnTo>
                  <a:pt x="5965483" y="641561"/>
                </a:lnTo>
                <a:lnTo>
                  <a:pt x="6013932" y="642463"/>
                </a:lnTo>
                <a:lnTo>
                  <a:pt x="6061920" y="643112"/>
                </a:lnTo>
                <a:lnTo>
                  <a:pt x="6109431" y="643498"/>
                </a:lnTo>
                <a:lnTo>
                  <a:pt x="6156448" y="643615"/>
                </a:lnTo>
                <a:lnTo>
                  <a:pt x="6202954" y="643452"/>
                </a:lnTo>
                <a:lnTo>
                  <a:pt x="6248931" y="643001"/>
                </a:lnTo>
                <a:lnTo>
                  <a:pt x="6294365" y="642254"/>
                </a:lnTo>
                <a:lnTo>
                  <a:pt x="6339236" y="641202"/>
                </a:lnTo>
                <a:lnTo>
                  <a:pt x="6383530" y="639836"/>
                </a:lnTo>
                <a:lnTo>
                  <a:pt x="6427229" y="638147"/>
                </a:lnTo>
                <a:lnTo>
                  <a:pt x="6470316" y="636128"/>
                </a:lnTo>
                <a:lnTo>
                  <a:pt x="6512775" y="633770"/>
                </a:lnTo>
                <a:lnTo>
                  <a:pt x="6554589" y="631063"/>
                </a:lnTo>
                <a:lnTo>
                  <a:pt x="6616280" y="626404"/>
                </a:lnTo>
                <a:lnTo>
                  <a:pt x="6677673" y="621027"/>
                </a:lnTo>
                <a:lnTo>
                  <a:pt x="6738755" y="614959"/>
                </a:lnTo>
                <a:lnTo>
                  <a:pt x="6799516" y="608225"/>
                </a:lnTo>
                <a:lnTo>
                  <a:pt x="6859944" y="600851"/>
                </a:lnTo>
                <a:lnTo>
                  <a:pt x="6920027" y="592863"/>
                </a:lnTo>
                <a:lnTo>
                  <a:pt x="6979753" y="584286"/>
                </a:lnTo>
                <a:lnTo>
                  <a:pt x="7039112" y="575146"/>
                </a:lnTo>
                <a:lnTo>
                  <a:pt x="7098092" y="565470"/>
                </a:lnTo>
                <a:lnTo>
                  <a:pt x="7156682" y="555283"/>
                </a:lnTo>
                <a:lnTo>
                  <a:pt x="7214869" y="544611"/>
                </a:lnTo>
                <a:lnTo>
                  <a:pt x="7272643" y="533479"/>
                </a:lnTo>
                <a:lnTo>
                  <a:pt x="7329991" y="521913"/>
                </a:lnTo>
                <a:lnTo>
                  <a:pt x="7386904" y="509940"/>
                </a:lnTo>
                <a:lnTo>
                  <a:pt x="7443368" y="497585"/>
                </a:lnTo>
                <a:lnTo>
                  <a:pt x="7499372" y="484873"/>
                </a:lnTo>
                <a:lnTo>
                  <a:pt x="7554906" y="471832"/>
                </a:lnTo>
                <a:lnTo>
                  <a:pt x="7609957" y="458485"/>
                </a:lnTo>
                <a:lnTo>
                  <a:pt x="7664515" y="444860"/>
                </a:lnTo>
                <a:lnTo>
                  <a:pt x="7718567" y="430982"/>
                </a:lnTo>
                <a:lnTo>
                  <a:pt x="7772102" y="416877"/>
                </a:lnTo>
                <a:lnTo>
                  <a:pt x="7825109" y="402570"/>
                </a:lnTo>
                <a:lnTo>
                  <a:pt x="7877575" y="388088"/>
                </a:lnTo>
                <a:lnTo>
                  <a:pt x="7929491" y="373456"/>
                </a:lnTo>
                <a:lnTo>
                  <a:pt x="7980844" y="358700"/>
                </a:lnTo>
                <a:lnTo>
                  <a:pt x="8031622" y="343846"/>
                </a:lnTo>
                <a:lnTo>
                  <a:pt x="8081815" y="328920"/>
                </a:lnTo>
                <a:lnTo>
                  <a:pt x="8131410" y="313947"/>
                </a:lnTo>
                <a:lnTo>
                  <a:pt x="8180397" y="298954"/>
                </a:lnTo>
                <a:lnTo>
                  <a:pt x="8228763" y="283966"/>
                </a:lnTo>
                <a:lnTo>
                  <a:pt x="8276498" y="269008"/>
                </a:lnTo>
                <a:lnTo>
                  <a:pt x="8323590" y="254108"/>
                </a:lnTo>
                <a:lnTo>
                  <a:pt x="8370027" y="239290"/>
                </a:lnTo>
                <a:lnTo>
                  <a:pt x="8415798" y="224580"/>
                </a:lnTo>
                <a:lnTo>
                  <a:pt x="8460891" y="210004"/>
                </a:lnTo>
                <a:lnTo>
                  <a:pt x="8505295" y="195588"/>
                </a:lnTo>
                <a:lnTo>
                  <a:pt x="8548999" y="181358"/>
                </a:lnTo>
                <a:lnTo>
                  <a:pt x="8591990" y="167340"/>
                </a:lnTo>
                <a:lnTo>
                  <a:pt x="8634258" y="153559"/>
                </a:lnTo>
                <a:lnTo>
                  <a:pt x="8675791" y="140041"/>
                </a:lnTo>
                <a:lnTo>
                  <a:pt x="8716578" y="126812"/>
                </a:lnTo>
                <a:lnTo>
                  <a:pt x="8756606" y="113898"/>
                </a:lnTo>
                <a:lnTo>
                  <a:pt x="8795865" y="101325"/>
                </a:lnTo>
                <a:lnTo>
                  <a:pt x="8834344" y="89117"/>
                </a:lnTo>
                <a:lnTo>
                  <a:pt x="8872029" y="77303"/>
                </a:lnTo>
                <a:lnTo>
                  <a:pt x="8908911" y="65906"/>
                </a:lnTo>
                <a:lnTo>
                  <a:pt x="8980217" y="44469"/>
                </a:lnTo>
                <a:lnTo>
                  <a:pt x="9048170" y="25014"/>
                </a:lnTo>
                <a:lnTo>
                  <a:pt x="9112678" y="7748"/>
                </a:lnTo>
                <a:lnTo>
                  <a:pt x="9143611" y="0"/>
                </a:lnTo>
              </a:path>
            </a:pathLst>
          </a:custGeom>
          <a:ln w="9525">
            <a:solidFill>
              <a:srgbClr val="0FCF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35940" y="1877358"/>
            <a:ext cx="7969250" cy="287909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5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sz="2600" i="1" spc="55" dirty="0">
                <a:solidFill>
                  <a:srgbClr val="FF0066"/>
                </a:solidFill>
                <a:latin typeface="Times New Roman"/>
                <a:cs typeface="Times New Roman"/>
              </a:rPr>
              <a:t>Adjacency</a:t>
            </a:r>
            <a:r>
              <a:rPr sz="2600" i="1" spc="-4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2600" i="1" spc="85" dirty="0">
                <a:solidFill>
                  <a:srgbClr val="FF0066"/>
                </a:solidFill>
                <a:latin typeface="Times New Roman"/>
                <a:cs typeface="Times New Roman"/>
              </a:rPr>
              <a:t>Matrix</a:t>
            </a:r>
            <a:endParaRPr sz="2600">
              <a:latin typeface="Times New Roman"/>
              <a:cs typeface="Times New Roman"/>
            </a:endParaRPr>
          </a:p>
          <a:p>
            <a:pPr marL="652780" lvl="1" indent="-259715">
              <a:lnSpc>
                <a:spcPct val="100000"/>
              </a:lnSpc>
              <a:spcBef>
                <a:spcPts val="515"/>
              </a:spcBef>
              <a:buClr>
                <a:srgbClr val="0E6EC5"/>
              </a:buClr>
              <a:buSzPct val="85416"/>
              <a:buFont typeface="Arial"/>
              <a:buChar char="●"/>
              <a:tabLst>
                <a:tab pos="653415" algn="l"/>
              </a:tabLst>
            </a:pPr>
            <a:r>
              <a:rPr sz="2400" spc="-114" dirty="0">
                <a:latin typeface="Times New Roman"/>
                <a:cs typeface="Times New Roman"/>
              </a:rPr>
              <a:t>A </a:t>
            </a:r>
            <a:r>
              <a:rPr sz="2400" spc="100" dirty="0">
                <a:latin typeface="Times New Roman"/>
                <a:cs typeface="Times New Roman"/>
              </a:rPr>
              <a:t>square </a:t>
            </a:r>
            <a:r>
              <a:rPr sz="2400" spc="75" dirty="0">
                <a:latin typeface="Times New Roman"/>
                <a:cs typeface="Times New Roman"/>
              </a:rPr>
              <a:t>grid </a:t>
            </a:r>
            <a:r>
              <a:rPr sz="2400" spc="20" dirty="0">
                <a:latin typeface="Times New Roman"/>
                <a:cs typeface="Times New Roman"/>
              </a:rPr>
              <a:t>of </a:t>
            </a:r>
            <a:r>
              <a:rPr sz="2400" spc="95" dirty="0">
                <a:latin typeface="Times New Roman"/>
                <a:cs typeface="Times New Roman"/>
              </a:rPr>
              <a:t>boolean</a:t>
            </a:r>
            <a:r>
              <a:rPr sz="2400" spc="-95" dirty="0">
                <a:latin typeface="Times New Roman"/>
                <a:cs typeface="Times New Roman"/>
              </a:rPr>
              <a:t> </a:t>
            </a:r>
            <a:r>
              <a:rPr sz="2400" spc="55" dirty="0">
                <a:latin typeface="Times New Roman"/>
                <a:cs typeface="Times New Roman"/>
              </a:rPr>
              <a:t>values</a:t>
            </a:r>
            <a:endParaRPr sz="2400">
              <a:latin typeface="Times New Roman"/>
              <a:cs typeface="Times New Roman"/>
            </a:endParaRPr>
          </a:p>
          <a:p>
            <a:pPr marL="652780" marR="92710" lvl="1" indent="-259079">
              <a:lnSpc>
                <a:spcPct val="100000"/>
              </a:lnSpc>
              <a:spcBef>
                <a:spcPts val="505"/>
              </a:spcBef>
              <a:buClr>
                <a:srgbClr val="0E6EC5"/>
              </a:buClr>
              <a:buSzPct val="85416"/>
              <a:buFont typeface="Arial"/>
              <a:buChar char="●"/>
              <a:tabLst>
                <a:tab pos="653415" algn="l"/>
              </a:tabLst>
            </a:pPr>
            <a:r>
              <a:rPr sz="2400" spc="-20" dirty="0">
                <a:latin typeface="Times New Roman"/>
                <a:cs typeface="Times New Roman"/>
              </a:rPr>
              <a:t>If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10" dirty="0">
                <a:latin typeface="Times New Roman"/>
                <a:cs typeface="Times New Roman"/>
              </a:rPr>
              <a:t>graph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contains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Times New Roman"/>
                <a:cs typeface="Times New Roman"/>
              </a:rPr>
              <a:t>N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55" dirty="0">
                <a:latin typeface="Times New Roman"/>
                <a:cs typeface="Times New Roman"/>
              </a:rPr>
              <a:t>vertices,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55" dirty="0">
                <a:latin typeface="Times New Roman"/>
                <a:cs typeface="Times New Roman"/>
              </a:rPr>
              <a:t>then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grid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contains  </a:t>
            </a:r>
            <a:r>
              <a:rPr sz="2400" spc="65" dirty="0">
                <a:latin typeface="Times New Roman"/>
                <a:cs typeface="Times New Roman"/>
              </a:rPr>
              <a:t>N </a:t>
            </a:r>
            <a:r>
              <a:rPr sz="2400" spc="60" dirty="0">
                <a:latin typeface="Times New Roman"/>
                <a:cs typeface="Times New Roman"/>
              </a:rPr>
              <a:t>rows </a:t>
            </a:r>
            <a:r>
              <a:rPr sz="2400" spc="145" dirty="0">
                <a:latin typeface="Times New Roman"/>
                <a:cs typeface="Times New Roman"/>
              </a:rPr>
              <a:t>and </a:t>
            </a:r>
            <a:r>
              <a:rPr sz="2400" spc="65" dirty="0">
                <a:latin typeface="Times New Roman"/>
                <a:cs typeface="Times New Roman"/>
              </a:rPr>
              <a:t>N</a:t>
            </a:r>
            <a:r>
              <a:rPr sz="2400" spc="-254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columns</a:t>
            </a:r>
            <a:endParaRPr sz="2400">
              <a:latin typeface="Times New Roman"/>
              <a:cs typeface="Times New Roman"/>
            </a:endParaRPr>
          </a:p>
          <a:p>
            <a:pPr marL="652780" marR="5080" lvl="1" indent="-259079">
              <a:lnSpc>
                <a:spcPct val="100000"/>
              </a:lnSpc>
              <a:spcBef>
                <a:spcPts val="490"/>
              </a:spcBef>
              <a:buClr>
                <a:srgbClr val="0E6EC5"/>
              </a:buClr>
              <a:buSzPct val="85416"/>
              <a:buFont typeface="Arial"/>
              <a:buChar char="●"/>
              <a:tabLst>
                <a:tab pos="653415" algn="l"/>
              </a:tabLst>
            </a:pPr>
            <a:r>
              <a:rPr sz="2400" spc="55" dirty="0">
                <a:latin typeface="Times New Roman"/>
                <a:cs typeface="Times New Roman"/>
              </a:rPr>
              <a:t>For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95" dirty="0">
                <a:latin typeface="Times New Roman"/>
                <a:cs typeface="Times New Roman"/>
              </a:rPr>
              <a:t>two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Times New Roman"/>
                <a:cs typeface="Times New Roman"/>
              </a:rPr>
              <a:t>vertices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140" dirty="0">
                <a:latin typeface="Times New Roman"/>
                <a:cs typeface="Times New Roman"/>
              </a:rPr>
              <a:t>numbered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and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J,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20" dirty="0">
                <a:latin typeface="Times New Roman"/>
                <a:cs typeface="Times New Roman"/>
              </a:rPr>
              <a:t>element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30" dirty="0">
                <a:latin typeface="Times New Roman"/>
                <a:cs typeface="Times New Roman"/>
              </a:rPr>
              <a:t>at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row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I  </a:t>
            </a:r>
            <a:r>
              <a:rPr sz="2400" spc="145" dirty="0">
                <a:latin typeface="Times New Roman"/>
                <a:cs typeface="Times New Roman"/>
              </a:rPr>
              <a:t>and </a:t>
            </a:r>
            <a:r>
              <a:rPr sz="2400" spc="114" dirty="0">
                <a:latin typeface="Times New Roman"/>
                <a:cs typeface="Times New Roman"/>
              </a:rPr>
              <a:t>column </a:t>
            </a:r>
            <a:r>
              <a:rPr sz="2400" spc="-185" dirty="0">
                <a:latin typeface="Times New Roman"/>
                <a:cs typeface="Times New Roman"/>
              </a:rPr>
              <a:t>J </a:t>
            </a:r>
            <a:r>
              <a:rPr sz="2400" spc="20" dirty="0">
                <a:latin typeface="Times New Roman"/>
                <a:cs typeface="Times New Roman"/>
              </a:rPr>
              <a:t>is </a:t>
            </a:r>
            <a:r>
              <a:rPr sz="2400" spc="135" dirty="0">
                <a:latin typeface="Times New Roman"/>
                <a:cs typeface="Times New Roman"/>
              </a:rPr>
              <a:t>true </a:t>
            </a:r>
            <a:r>
              <a:rPr sz="2400" spc="-25" dirty="0">
                <a:latin typeface="Times New Roman"/>
                <a:cs typeface="Times New Roman"/>
              </a:rPr>
              <a:t>if </a:t>
            </a:r>
            <a:r>
              <a:rPr sz="2400" spc="125" dirty="0">
                <a:latin typeface="Times New Roman"/>
                <a:cs typeface="Times New Roman"/>
              </a:rPr>
              <a:t>there </a:t>
            </a:r>
            <a:r>
              <a:rPr sz="2400" spc="20" dirty="0">
                <a:latin typeface="Times New Roman"/>
                <a:cs typeface="Times New Roman"/>
              </a:rPr>
              <a:t>is </a:t>
            </a:r>
            <a:r>
              <a:rPr sz="2400" spc="140" dirty="0">
                <a:latin typeface="Times New Roman"/>
                <a:cs typeface="Times New Roman"/>
              </a:rPr>
              <a:t>an </a:t>
            </a:r>
            <a:r>
              <a:rPr sz="2400" spc="80" dirty="0">
                <a:latin typeface="Times New Roman"/>
                <a:cs typeface="Times New Roman"/>
              </a:rPr>
              <a:t>edge </a:t>
            </a:r>
            <a:r>
              <a:rPr sz="2400" spc="90" dirty="0">
                <a:latin typeface="Times New Roman"/>
                <a:cs typeface="Times New Roman"/>
              </a:rPr>
              <a:t>from </a:t>
            </a:r>
            <a:r>
              <a:rPr sz="2400" spc="15" dirty="0">
                <a:latin typeface="Times New Roman"/>
                <a:cs typeface="Times New Roman"/>
              </a:rPr>
              <a:t>I </a:t>
            </a:r>
            <a:r>
              <a:rPr sz="2400" spc="135" dirty="0">
                <a:latin typeface="Times New Roman"/>
                <a:cs typeface="Times New Roman"/>
              </a:rPr>
              <a:t>to </a:t>
            </a:r>
            <a:r>
              <a:rPr sz="2400" spc="-85" dirty="0">
                <a:latin typeface="Times New Roman"/>
                <a:cs typeface="Times New Roman"/>
              </a:rPr>
              <a:t>J,  </a:t>
            </a:r>
            <a:r>
              <a:rPr sz="2400" spc="90" dirty="0">
                <a:latin typeface="Times New Roman"/>
                <a:cs typeface="Times New Roman"/>
              </a:rPr>
              <a:t>otherwise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30" dirty="0">
                <a:latin typeface="Times New Roman"/>
                <a:cs typeface="Times New Roman"/>
              </a:rPr>
              <a:t>false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20" dirty="0"/>
              <a:t>G</a:t>
            </a:r>
            <a:r>
              <a:rPr spc="5" dirty="0"/>
              <a:t>r</a:t>
            </a:r>
            <a:r>
              <a:rPr spc="70" dirty="0"/>
              <a:t>aph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90" dirty="0"/>
              <a:t>15</a:t>
            </a:fld>
            <a:endParaRPr spc="-9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387" y="0"/>
            <a:ext cx="9149715" cy="6863715"/>
            <a:chOff x="-5387" y="0"/>
            <a:chExt cx="9149715" cy="68637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69705" cy="1015365"/>
            </a:xfrm>
            <a:custGeom>
              <a:avLst/>
              <a:gdLst/>
              <a:ahLst/>
              <a:cxnLst/>
              <a:rect l="l" t="t" r="r" b="b"/>
              <a:pathLst>
                <a:path w="9069705" h="1015365">
                  <a:moveTo>
                    <a:pt x="0" y="1015166"/>
                  </a:moveTo>
                  <a:lnTo>
                    <a:pt x="53492" y="995722"/>
                  </a:lnTo>
                  <a:lnTo>
                    <a:pt x="112892" y="974533"/>
                  </a:lnTo>
                  <a:lnTo>
                    <a:pt x="177135" y="952091"/>
                  </a:lnTo>
                  <a:lnTo>
                    <a:pt x="246046" y="928561"/>
                  </a:lnTo>
                  <a:lnTo>
                    <a:pt x="282198" y="916440"/>
                  </a:lnTo>
                  <a:lnTo>
                    <a:pt x="319453" y="904109"/>
                  </a:lnTo>
                  <a:lnTo>
                    <a:pt x="357788" y="891588"/>
                  </a:lnTo>
                  <a:lnTo>
                    <a:pt x="397182" y="878900"/>
                  </a:lnTo>
                  <a:lnTo>
                    <a:pt x="437614" y="866063"/>
                  </a:lnTo>
                  <a:lnTo>
                    <a:pt x="479061" y="853099"/>
                  </a:lnTo>
                  <a:lnTo>
                    <a:pt x="521502" y="840028"/>
                  </a:lnTo>
                  <a:lnTo>
                    <a:pt x="564916" y="826872"/>
                  </a:lnTo>
                  <a:lnTo>
                    <a:pt x="609281" y="813651"/>
                  </a:lnTo>
                  <a:lnTo>
                    <a:pt x="654574" y="800385"/>
                  </a:lnTo>
                  <a:lnTo>
                    <a:pt x="700776" y="787096"/>
                  </a:lnTo>
                  <a:lnTo>
                    <a:pt x="747863" y="773803"/>
                  </a:lnTo>
                  <a:lnTo>
                    <a:pt x="795814" y="760528"/>
                  </a:lnTo>
                  <a:lnTo>
                    <a:pt x="844607" y="747291"/>
                  </a:lnTo>
                  <a:lnTo>
                    <a:pt x="894222" y="734114"/>
                  </a:lnTo>
                  <a:lnTo>
                    <a:pt x="944636" y="721016"/>
                  </a:lnTo>
                  <a:lnTo>
                    <a:pt x="995827" y="708018"/>
                  </a:lnTo>
                  <a:lnTo>
                    <a:pt x="1047775" y="695142"/>
                  </a:lnTo>
                  <a:lnTo>
                    <a:pt x="1100456" y="682407"/>
                  </a:lnTo>
                  <a:lnTo>
                    <a:pt x="1153851" y="669834"/>
                  </a:lnTo>
                  <a:lnTo>
                    <a:pt x="1207936" y="657445"/>
                  </a:lnTo>
                  <a:lnTo>
                    <a:pt x="1262691" y="645259"/>
                  </a:lnTo>
                  <a:lnTo>
                    <a:pt x="1318093" y="633298"/>
                  </a:lnTo>
                  <a:lnTo>
                    <a:pt x="1374121" y="621583"/>
                  </a:lnTo>
                  <a:lnTo>
                    <a:pt x="1430754" y="610133"/>
                  </a:lnTo>
                  <a:lnTo>
                    <a:pt x="1487970" y="598969"/>
                  </a:lnTo>
                  <a:lnTo>
                    <a:pt x="1545747" y="588113"/>
                  </a:lnTo>
                  <a:lnTo>
                    <a:pt x="1604063" y="577585"/>
                  </a:lnTo>
                  <a:lnTo>
                    <a:pt x="1662897" y="567405"/>
                  </a:lnTo>
                  <a:lnTo>
                    <a:pt x="1722227" y="557594"/>
                  </a:lnTo>
                  <a:lnTo>
                    <a:pt x="1782032" y="548174"/>
                  </a:lnTo>
                  <a:lnTo>
                    <a:pt x="1842290" y="539164"/>
                  </a:lnTo>
                  <a:lnTo>
                    <a:pt x="1902979" y="530585"/>
                  </a:lnTo>
                  <a:lnTo>
                    <a:pt x="1964077" y="522459"/>
                  </a:lnTo>
                  <a:lnTo>
                    <a:pt x="2025564" y="514805"/>
                  </a:lnTo>
                  <a:lnTo>
                    <a:pt x="2087416" y="507645"/>
                  </a:lnTo>
                  <a:lnTo>
                    <a:pt x="2149614" y="500998"/>
                  </a:lnTo>
                  <a:lnTo>
                    <a:pt x="2212134" y="494887"/>
                  </a:lnTo>
                  <a:lnTo>
                    <a:pt x="2274956" y="489331"/>
                  </a:lnTo>
                  <a:lnTo>
                    <a:pt x="2338057" y="484351"/>
                  </a:lnTo>
                  <a:lnTo>
                    <a:pt x="2401417" y="479968"/>
                  </a:lnTo>
                  <a:lnTo>
                    <a:pt x="2465013" y="476202"/>
                  </a:lnTo>
                  <a:lnTo>
                    <a:pt x="2528824" y="473075"/>
                  </a:lnTo>
                  <a:lnTo>
                    <a:pt x="2570419" y="471472"/>
                  </a:lnTo>
                  <a:lnTo>
                    <a:pt x="2612687" y="470276"/>
                  </a:lnTo>
                  <a:lnTo>
                    <a:pt x="2655610" y="469474"/>
                  </a:lnTo>
                  <a:lnTo>
                    <a:pt x="2699169" y="469055"/>
                  </a:lnTo>
                  <a:lnTo>
                    <a:pt x="2743349" y="469009"/>
                  </a:lnTo>
                  <a:lnTo>
                    <a:pt x="2788132" y="469325"/>
                  </a:lnTo>
                  <a:lnTo>
                    <a:pt x="2833500" y="469992"/>
                  </a:lnTo>
                  <a:lnTo>
                    <a:pt x="2879436" y="470998"/>
                  </a:lnTo>
                  <a:lnTo>
                    <a:pt x="2925923" y="472333"/>
                  </a:lnTo>
                  <a:lnTo>
                    <a:pt x="2972944" y="473986"/>
                  </a:lnTo>
                  <a:lnTo>
                    <a:pt x="3020481" y="475946"/>
                  </a:lnTo>
                  <a:lnTo>
                    <a:pt x="3068517" y="478202"/>
                  </a:lnTo>
                  <a:lnTo>
                    <a:pt x="3117034" y="480743"/>
                  </a:lnTo>
                  <a:lnTo>
                    <a:pt x="3166016" y="483558"/>
                  </a:lnTo>
                  <a:lnTo>
                    <a:pt x="3215445" y="486636"/>
                  </a:lnTo>
                  <a:lnTo>
                    <a:pt x="3265304" y="489966"/>
                  </a:lnTo>
                  <a:lnTo>
                    <a:pt x="3315576" y="493538"/>
                  </a:lnTo>
                  <a:lnTo>
                    <a:pt x="3366243" y="497339"/>
                  </a:lnTo>
                  <a:lnTo>
                    <a:pt x="3417287" y="501360"/>
                  </a:lnTo>
                  <a:lnTo>
                    <a:pt x="3468693" y="505589"/>
                  </a:lnTo>
                  <a:lnTo>
                    <a:pt x="3520441" y="510016"/>
                  </a:lnTo>
                  <a:lnTo>
                    <a:pt x="3572516" y="514628"/>
                  </a:lnTo>
                  <a:lnTo>
                    <a:pt x="3624899" y="519417"/>
                  </a:lnTo>
                  <a:lnTo>
                    <a:pt x="3677574" y="524369"/>
                  </a:lnTo>
                  <a:lnTo>
                    <a:pt x="3730523" y="529476"/>
                  </a:lnTo>
                  <a:lnTo>
                    <a:pt x="3783729" y="534725"/>
                  </a:lnTo>
                  <a:lnTo>
                    <a:pt x="3837175" y="540105"/>
                  </a:lnTo>
                  <a:lnTo>
                    <a:pt x="3890843" y="545606"/>
                  </a:lnTo>
                  <a:lnTo>
                    <a:pt x="3944715" y="551217"/>
                  </a:lnTo>
                  <a:lnTo>
                    <a:pt x="3998776" y="556926"/>
                  </a:lnTo>
                  <a:lnTo>
                    <a:pt x="4053007" y="562724"/>
                  </a:lnTo>
                  <a:lnTo>
                    <a:pt x="4107391" y="568598"/>
                  </a:lnTo>
                  <a:lnTo>
                    <a:pt x="4161911" y="574538"/>
                  </a:lnTo>
                  <a:lnTo>
                    <a:pt x="4216549" y="580533"/>
                  </a:lnTo>
                  <a:lnTo>
                    <a:pt x="4271289" y="586572"/>
                  </a:lnTo>
                  <a:lnTo>
                    <a:pt x="4326112" y="592644"/>
                  </a:lnTo>
                  <a:lnTo>
                    <a:pt x="4381002" y="598737"/>
                  </a:lnTo>
                  <a:lnTo>
                    <a:pt x="4435942" y="604843"/>
                  </a:lnTo>
                  <a:lnTo>
                    <a:pt x="4490913" y="610948"/>
                  </a:lnTo>
                  <a:lnTo>
                    <a:pt x="4545899" y="617042"/>
                  </a:lnTo>
                  <a:lnTo>
                    <a:pt x="4600883" y="623115"/>
                  </a:lnTo>
                  <a:lnTo>
                    <a:pt x="4655847" y="629154"/>
                  </a:lnTo>
                  <a:lnTo>
                    <a:pt x="4710774" y="635151"/>
                  </a:lnTo>
                  <a:lnTo>
                    <a:pt x="4765646" y="641092"/>
                  </a:lnTo>
                  <a:lnTo>
                    <a:pt x="4820447" y="646968"/>
                  </a:lnTo>
                  <a:lnTo>
                    <a:pt x="4875158" y="652767"/>
                  </a:lnTo>
                  <a:lnTo>
                    <a:pt x="4929764" y="658479"/>
                  </a:lnTo>
                  <a:lnTo>
                    <a:pt x="4984245" y="664092"/>
                  </a:lnTo>
                  <a:lnTo>
                    <a:pt x="5038586" y="669596"/>
                  </a:lnTo>
                  <a:lnTo>
                    <a:pt x="5092769" y="674980"/>
                  </a:lnTo>
                  <a:lnTo>
                    <a:pt x="5146776" y="680232"/>
                  </a:lnTo>
                  <a:lnTo>
                    <a:pt x="5200590" y="685342"/>
                  </a:lnTo>
                  <a:lnTo>
                    <a:pt x="5254194" y="690299"/>
                  </a:lnTo>
                  <a:lnTo>
                    <a:pt x="5307571" y="695091"/>
                  </a:lnTo>
                  <a:lnTo>
                    <a:pt x="5360703" y="699708"/>
                  </a:lnTo>
                  <a:lnTo>
                    <a:pt x="5413574" y="704139"/>
                  </a:lnTo>
                  <a:lnTo>
                    <a:pt x="5466165" y="708374"/>
                  </a:lnTo>
                  <a:lnTo>
                    <a:pt x="5518459" y="712400"/>
                  </a:lnTo>
                  <a:lnTo>
                    <a:pt x="5570440" y="716207"/>
                  </a:lnTo>
                  <a:lnTo>
                    <a:pt x="5622089" y="719784"/>
                  </a:lnTo>
                  <a:lnTo>
                    <a:pt x="5673390" y="723120"/>
                  </a:lnTo>
                  <a:lnTo>
                    <a:pt x="5724326" y="726204"/>
                  </a:lnTo>
                  <a:lnTo>
                    <a:pt x="5774878" y="729026"/>
                  </a:lnTo>
                  <a:lnTo>
                    <a:pt x="5825030" y="731574"/>
                  </a:lnTo>
                  <a:lnTo>
                    <a:pt x="5874764" y="733837"/>
                  </a:lnTo>
                  <a:lnTo>
                    <a:pt x="5924064" y="735804"/>
                  </a:lnTo>
                  <a:lnTo>
                    <a:pt x="5972911" y="737465"/>
                  </a:lnTo>
                  <a:lnTo>
                    <a:pt x="6021289" y="738808"/>
                  </a:lnTo>
                  <a:lnTo>
                    <a:pt x="6069180" y="739822"/>
                  </a:lnTo>
                  <a:lnTo>
                    <a:pt x="6116567" y="740497"/>
                  </a:lnTo>
                  <a:lnTo>
                    <a:pt x="6163433" y="740822"/>
                  </a:lnTo>
                  <a:lnTo>
                    <a:pt x="6209759" y="740785"/>
                  </a:lnTo>
                  <a:lnTo>
                    <a:pt x="6255530" y="740376"/>
                  </a:lnTo>
                  <a:lnTo>
                    <a:pt x="6300728" y="739584"/>
                  </a:lnTo>
                  <a:lnTo>
                    <a:pt x="6345335" y="738397"/>
                  </a:lnTo>
                  <a:lnTo>
                    <a:pt x="6389335" y="736805"/>
                  </a:lnTo>
                  <a:lnTo>
                    <a:pt x="6432709" y="734796"/>
                  </a:lnTo>
                  <a:lnTo>
                    <a:pt x="6475440" y="732361"/>
                  </a:lnTo>
                  <a:lnTo>
                    <a:pt x="6517513" y="729488"/>
                  </a:lnTo>
                  <a:lnTo>
                    <a:pt x="6578431" y="724523"/>
                  </a:lnTo>
                  <a:lnTo>
                    <a:pt x="6639061" y="718710"/>
                  </a:lnTo>
                  <a:lnTo>
                    <a:pt x="6699392" y="712077"/>
                  </a:lnTo>
                  <a:lnTo>
                    <a:pt x="6759413" y="704654"/>
                  </a:lnTo>
                  <a:lnTo>
                    <a:pt x="6819113" y="696471"/>
                  </a:lnTo>
                  <a:lnTo>
                    <a:pt x="6878481" y="687557"/>
                  </a:lnTo>
                  <a:lnTo>
                    <a:pt x="6937506" y="677943"/>
                  </a:lnTo>
                  <a:lnTo>
                    <a:pt x="6996177" y="667658"/>
                  </a:lnTo>
                  <a:lnTo>
                    <a:pt x="7054483" y="656732"/>
                  </a:lnTo>
                  <a:lnTo>
                    <a:pt x="7112414" y="645195"/>
                  </a:lnTo>
                  <a:lnTo>
                    <a:pt x="7169958" y="633076"/>
                  </a:lnTo>
                  <a:lnTo>
                    <a:pt x="7227104" y="620405"/>
                  </a:lnTo>
                  <a:lnTo>
                    <a:pt x="7283842" y="607213"/>
                  </a:lnTo>
                  <a:lnTo>
                    <a:pt x="7340160" y="593527"/>
                  </a:lnTo>
                  <a:lnTo>
                    <a:pt x="7396048" y="579380"/>
                  </a:lnTo>
                  <a:lnTo>
                    <a:pt x="7451495" y="564799"/>
                  </a:lnTo>
                  <a:lnTo>
                    <a:pt x="7506489" y="549815"/>
                  </a:lnTo>
                  <a:lnTo>
                    <a:pt x="7561020" y="534458"/>
                  </a:lnTo>
                  <a:lnTo>
                    <a:pt x="7615076" y="518757"/>
                  </a:lnTo>
                  <a:lnTo>
                    <a:pt x="7668648" y="502742"/>
                  </a:lnTo>
                  <a:lnTo>
                    <a:pt x="7721724" y="486443"/>
                  </a:lnTo>
                  <a:lnTo>
                    <a:pt x="7774292" y="469890"/>
                  </a:lnTo>
                  <a:lnTo>
                    <a:pt x="7826342" y="453112"/>
                  </a:lnTo>
                  <a:lnTo>
                    <a:pt x="7877864" y="436139"/>
                  </a:lnTo>
                  <a:lnTo>
                    <a:pt x="7928846" y="419001"/>
                  </a:lnTo>
                  <a:lnTo>
                    <a:pt x="7979277" y="401728"/>
                  </a:lnTo>
                  <a:lnTo>
                    <a:pt x="8029146" y="384349"/>
                  </a:lnTo>
                  <a:lnTo>
                    <a:pt x="8078442" y="366894"/>
                  </a:lnTo>
                  <a:lnTo>
                    <a:pt x="8127155" y="349393"/>
                  </a:lnTo>
                  <a:lnTo>
                    <a:pt x="8175274" y="331876"/>
                  </a:lnTo>
                  <a:lnTo>
                    <a:pt x="8222786" y="314371"/>
                  </a:lnTo>
                  <a:lnTo>
                    <a:pt x="8269683" y="296910"/>
                  </a:lnTo>
                  <a:lnTo>
                    <a:pt x="8315952" y="279522"/>
                  </a:lnTo>
                  <a:lnTo>
                    <a:pt x="8361583" y="262236"/>
                  </a:lnTo>
                  <a:lnTo>
                    <a:pt x="8406564" y="245083"/>
                  </a:lnTo>
                  <a:lnTo>
                    <a:pt x="8450885" y="228092"/>
                  </a:lnTo>
                  <a:lnTo>
                    <a:pt x="8494535" y="211292"/>
                  </a:lnTo>
                  <a:lnTo>
                    <a:pt x="8537503" y="194714"/>
                  </a:lnTo>
                  <a:lnTo>
                    <a:pt x="8579778" y="178387"/>
                  </a:lnTo>
                  <a:lnTo>
                    <a:pt x="8621349" y="162342"/>
                  </a:lnTo>
                  <a:lnTo>
                    <a:pt x="8662205" y="146607"/>
                  </a:lnTo>
                  <a:lnTo>
                    <a:pt x="8702335" y="131212"/>
                  </a:lnTo>
                  <a:lnTo>
                    <a:pt x="8741729" y="116188"/>
                  </a:lnTo>
                  <a:lnTo>
                    <a:pt x="8780375" y="101564"/>
                  </a:lnTo>
                  <a:lnTo>
                    <a:pt x="8818262" y="87370"/>
                  </a:lnTo>
                  <a:lnTo>
                    <a:pt x="8855379" y="73636"/>
                  </a:lnTo>
                  <a:lnTo>
                    <a:pt x="8891716" y="60390"/>
                  </a:lnTo>
                  <a:lnTo>
                    <a:pt x="8962004" y="35486"/>
                  </a:lnTo>
                  <a:lnTo>
                    <a:pt x="9029038" y="12896"/>
                  </a:lnTo>
                  <a:lnTo>
                    <a:pt x="9061308" y="2543"/>
                  </a:lnTo>
                  <a:lnTo>
                    <a:pt x="9069562" y="0"/>
                  </a:lnTo>
                </a:path>
              </a:pathLst>
            </a:custGeom>
            <a:ln w="10775">
              <a:solidFill>
                <a:srgbClr val="33B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" y="57022"/>
            <a:ext cx="9144000" cy="892810"/>
          </a:xfrm>
          <a:custGeom>
            <a:avLst/>
            <a:gdLst/>
            <a:ahLst/>
            <a:cxnLst/>
            <a:rect l="l" t="t" r="r" b="b"/>
            <a:pathLst>
              <a:path w="9144000" h="892810">
                <a:moveTo>
                  <a:pt x="0" y="892428"/>
                </a:moveTo>
                <a:lnTo>
                  <a:pt x="52556" y="882879"/>
                </a:lnTo>
                <a:lnTo>
                  <a:pt x="110528" y="871319"/>
                </a:lnTo>
                <a:lnTo>
                  <a:pt x="173709" y="857928"/>
                </a:lnTo>
                <a:lnTo>
                  <a:pt x="241891" y="842883"/>
                </a:lnTo>
                <a:lnTo>
                  <a:pt x="314869" y="826364"/>
                </a:lnTo>
                <a:lnTo>
                  <a:pt x="353091" y="817607"/>
                </a:lnTo>
                <a:lnTo>
                  <a:pt x="392435" y="808548"/>
                </a:lnTo>
                <a:lnTo>
                  <a:pt x="432874" y="799210"/>
                </a:lnTo>
                <a:lnTo>
                  <a:pt x="474382" y="789616"/>
                </a:lnTo>
                <a:lnTo>
                  <a:pt x="516934" y="779786"/>
                </a:lnTo>
                <a:lnTo>
                  <a:pt x="560504" y="769744"/>
                </a:lnTo>
                <a:lnTo>
                  <a:pt x="605066" y="759512"/>
                </a:lnTo>
                <a:lnTo>
                  <a:pt x="650594" y="749113"/>
                </a:lnTo>
                <a:lnTo>
                  <a:pt x="697062" y="738568"/>
                </a:lnTo>
                <a:lnTo>
                  <a:pt x="744445" y="727900"/>
                </a:lnTo>
                <a:lnTo>
                  <a:pt x="792716" y="717131"/>
                </a:lnTo>
                <a:lnTo>
                  <a:pt x="841849" y="706284"/>
                </a:lnTo>
                <a:lnTo>
                  <a:pt x="891820" y="695381"/>
                </a:lnTo>
                <a:lnTo>
                  <a:pt x="942601" y="684444"/>
                </a:lnTo>
                <a:lnTo>
                  <a:pt x="994168" y="673496"/>
                </a:lnTo>
                <a:lnTo>
                  <a:pt x="1046493" y="662558"/>
                </a:lnTo>
                <a:lnTo>
                  <a:pt x="1099552" y="651654"/>
                </a:lnTo>
                <a:lnTo>
                  <a:pt x="1153319" y="640806"/>
                </a:lnTo>
                <a:lnTo>
                  <a:pt x="1207768" y="630035"/>
                </a:lnTo>
                <a:lnTo>
                  <a:pt x="1262872" y="619365"/>
                </a:lnTo>
                <a:lnTo>
                  <a:pt x="1318606" y="608817"/>
                </a:lnTo>
                <a:lnTo>
                  <a:pt x="1374944" y="598414"/>
                </a:lnTo>
                <a:lnTo>
                  <a:pt x="1431861" y="588178"/>
                </a:lnTo>
                <a:lnTo>
                  <a:pt x="1489330" y="578132"/>
                </a:lnTo>
                <a:lnTo>
                  <a:pt x="1547325" y="568298"/>
                </a:lnTo>
                <a:lnTo>
                  <a:pt x="1605822" y="558698"/>
                </a:lnTo>
                <a:lnTo>
                  <a:pt x="1664793" y="549354"/>
                </a:lnTo>
                <a:lnTo>
                  <a:pt x="1724213" y="540290"/>
                </a:lnTo>
                <a:lnTo>
                  <a:pt x="1784056" y="531526"/>
                </a:lnTo>
                <a:lnTo>
                  <a:pt x="1844296" y="523086"/>
                </a:lnTo>
                <a:lnTo>
                  <a:pt x="1904908" y="514992"/>
                </a:lnTo>
                <a:lnTo>
                  <a:pt x="1965866" y="507266"/>
                </a:lnTo>
                <a:lnTo>
                  <a:pt x="2027143" y="499931"/>
                </a:lnTo>
                <a:lnTo>
                  <a:pt x="2088714" y="493008"/>
                </a:lnTo>
                <a:lnTo>
                  <a:pt x="2150553" y="486520"/>
                </a:lnTo>
                <a:lnTo>
                  <a:pt x="2212635" y="480490"/>
                </a:lnTo>
                <a:lnTo>
                  <a:pt x="2274932" y="474940"/>
                </a:lnTo>
                <a:lnTo>
                  <a:pt x="2337420" y="469892"/>
                </a:lnTo>
                <a:lnTo>
                  <a:pt x="2400073" y="465368"/>
                </a:lnTo>
                <a:lnTo>
                  <a:pt x="2462864" y="461392"/>
                </a:lnTo>
                <a:lnTo>
                  <a:pt x="2525768" y="457984"/>
                </a:lnTo>
                <a:lnTo>
                  <a:pt x="2588760" y="455167"/>
                </a:lnTo>
                <a:lnTo>
                  <a:pt x="2630573" y="453679"/>
                </a:lnTo>
                <a:lnTo>
                  <a:pt x="2673032" y="452508"/>
                </a:lnTo>
                <a:lnTo>
                  <a:pt x="2716120" y="451646"/>
                </a:lnTo>
                <a:lnTo>
                  <a:pt x="2759818" y="451083"/>
                </a:lnTo>
                <a:lnTo>
                  <a:pt x="2804112" y="450811"/>
                </a:lnTo>
                <a:lnTo>
                  <a:pt x="2848984" y="450821"/>
                </a:lnTo>
                <a:lnTo>
                  <a:pt x="2894417" y="451106"/>
                </a:lnTo>
                <a:lnTo>
                  <a:pt x="2940395" y="451655"/>
                </a:lnTo>
                <a:lnTo>
                  <a:pt x="2986900" y="452461"/>
                </a:lnTo>
                <a:lnTo>
                  <a:pt x="3033917" y="453515"/>
                </a:lnTo>
                <a:lnTo>
                  <a:pt x="3081428" y="454808"/>
                </a:lnTo>
                <a:lnTo>
                  <a:pt x="3129416" y="456332"/>
                </a:lnTo>
                <a:lnTo>
                  <a:pt x="3177866" y="458078"/>
                </a:lnTo>
                <a:lnTo>
                  <a:pt x="3226759" y="460037"/>
                </a:lnTo>
                <a:lnTo>
                  <a:pt x="3276080" y="462200"/>
                </a:lnTo>
                <a:lnTo>
                  <a:pt x="3325811" y="464560"/>
                </a:lnTo>
                <a:lnTo>
                  <a:pt x="3375936" y="467107"/>
                </a:lnTo>
                <a:lnTo>
                  <a:pt x="3426438" y="469833"/>
                </a:lnTo>
                <a:lnTo>
                  <a:pt x="3477300" y="472729"/>
                </a:lnTo>
                <a:lnTo>
                  <a:pt x="3528506" y="475786"/>
                </a:lnTo>
                <a:lnTo>
                  <a:pt x="3580038" y="478997"/>
                </a:lnTo>
                <a:lnTo>
                  <a:pt x="3631881" y="482351"/>
                </a:lnTo>
                <a:lnTo>
                  <a:pt x="3684017" y="485841"/>
                </a:lnTo>
                <a:lnTo>
                  <a:pt x="3736429" y="489458"/>
                </a:lnTo>
                <a:lnTo>
                  <a:pt x="3789101" y="493193"/>
                </a:lnTo>
                <a:lnTo>
                  <a:pt x="3842016" y="497038"/>
                </a:lnTo>
                <a:lnTo>
                  <a:pt x="3895157" y="500984"/>
                </a:lnTo>
                <a:lnTo>
                  <a:pt x="3948507" y="505022"/>
                </a:lnTo>
                <a:lnTo>
                  <a:pt x="4002051" y="509144"/>
                </a:lnTo>
                <a:lnTo>
                  <a:pt x="4055770" y="513342"/>
                </a:lnTo>
                <a:lnTo>
                  <a:pt x="4109648" y="517605"/>
                </a:lnTo>
                <a:lnTo>
                  <a:pt x="4163669" y="521926"/>
                </a:lnTo>
                <a:lnTo>
                  <a:pt x="4217816" y="526297"/>
                </a:lnTo>
                <a:lnTo>
                  <a:pt x="4272071" y="530708"/>
                </a:lnTo>
                <a:lnTo>
                  <a:pt x="4326419" y="535151"/>
                </a:lnTo>
                <a:lnTo>
                  <a:pt x="4380842" y="539617"/>
                </a:lnTo>
                <a:lnTo>
                  <a:pt x="4435323" y="544098"/>
                </a:lnTo>
                <a:lnTo>
                  <a:pt x="4489847" y="548585"/>
                </a:lnTo>
                <a:lnTo>
                  <a:pt x="4544396" y="553069"/>
                </a:lnTo>
                <a:lnTo>
                  <a:pt x="4598953" y="557541"/>
                </a:lnTo>
                <a:lnTo>
                  <a:pt x="4653501" y="561994"/>
                </a:lnTo>
                <a:lnTo>
                  <a:pt x="4708025" y="566418"/>
                </a:lnTo>
                <a:lnTo>
                  <a:pt x="4762507" y="570806"/>
                </a:lnTo>
                <a:lnTo>
                  <a:pt x="4816930" y="575147"/>
                </a:lnTo>
                <a:lnTo>
                  <a:pt x="4871277" y="579433"/>
                </a:lnTo>
                <a:lnTo>
                  <a:pt x="4925533" y="583657"/>
                </a:lnTo>
                <a:lnTo>
                  <a:pt x="4979679" y="587808"/>
                </a:lnTo>
                <a:lnTo>
                  <a:pt x="5033700" y="591880"/>
                </a:lnTo>
                <a:lnTo>
                  <a:pt x="5087578" y="595862"/>
                </a:lnTo>
                <a:lnTo>
                  <a:pt x="5141298" y="599747"/>
                </a:lnTo>
                <a:lnTo>
                  <a:pt x="5194841" y="603525"/>
                </a:lnTo>
                <a:lnTo>
                  <a:pt x="5248192" y="607188"/>
                </a:lnTo>
                <a:lnTo>
                  <a:pt x="5301333" y="610727"/>
                </a:lnTo>
                <a:lnTo>
                  <a:pt x="5354248" y="614135"/>
                </a:lnTo>
                <a:lnTo>
                  <a:pt x="5406920" y="617401"/>
                </a:lnTo>
                <a:lnTo>
                  <a:pt x="5459332" y="620518"/>
                </a:lnTo>
                <a:lnTo>
                  <a:pt x="5511468" y="623477"/>
                </a:lnTo>
                <a:lnTo>
                  <a:pt x="5563310" y="626269"/>
                </a:lnTo>
                <a:lnTo>
                  <a:pt x="5614843" y="628885"/>
                </a:lnTo>
                <a:lnTo>
                  <a:pt x="5666048" y="631317"/>
                </a:lnTo>
                <a:lnTo>
                  <a:pt x="5716911" y="633557"/>
                </a:lnTo>
                <a:lnTo>
                  <a:pt x="5767413" y="635595"/>
                </a:lnTo>
                <a:lnTo>
                  <a:pt x="5817537" y="637423"/>
                </a:lnTo>
                <a:lnTo>
                  <a:pt x="5867269" y="639033"/>
                </a:lnTo>
                <a:lnTo>
                  <a:pt x="5916589" y="640415"/>
                </a:lnTo>
                <a:lnTo>
                  <a:pt x="5965483" y="641561"/>
                </a:lnTo>
                <a:lnTo>
                  <a:pt x="6013932" y="642463"/>
                </a:lnTo>
                <a:lnTo>
                  <a:pt x="6061920" y="643112"/>
                </a:lnTo>
                <a:lnTo>
                  <a:pt x="6109431" y="643498"/>
                </a:lnTo>
                <a:lnTo>
                  <a:pt x="6156448" y="643615"/>
                </a:lnTo>
                <a:lnTo>
                  <a:pt x="6202954" y="643452"/>
                </a:lnTo>
                <a:lnTo>
                  <a:pt x="6248931" y="643001"/>
                </a:lnTo>
                <a:lnTo>
                  <a:pt x="6294365" y="642254"/>
                </a:lnTo>
                <a:lnTo>
                  <a:pt x="6339236" y="641202"/>
                </a:lnTo>
                <a:lnTo>
                  <a:pt x="6383530" y="639836"/>
                </a:lnTo>
                <a:lnTo>
                  <a:pt x="6427229" y="638147"/>
                </a:lnTo>
                <a:lnTo>
                  <a:pt x="6470316" y="636128"/>
                </a:lnTo>
                <a:lnTo>
                  <a:pt x="6512775" y="633770"/>
                </a:lnTo>
                <a:lnTo>
                  <a:pt x="6554589" y="631063"/>
                </a:lnTo>
                <a:lnTo>
                  <a:pt x="6616280" y="626404"/>
                </a:lnTo>
                <a:lnTo>
                  <a:pt x="6677673" y="621027"/>
                </a:lnTo>
                <a:lnTo>
                  <a:pt x="6738755" y="614959"/>
                </a:lnTo>
                <a:lnTo>
                  <a:pt x="6799516" y="608225"/>
                </a:lnTo>
                <a:lnTo>
                  <a:pt x="6859944" y="600851"/>
                </a:lnTo>
                <a:lnTo>
                  <a:pt x="6920027" y="592863"/>
                </a:lnTo>
                <a:lnTo>
                  <a:pt x="6979753" y="584286"/>
                </a:lnTo>
                <a:lnTo>
                  <a:pt x="7039112" y="575146"/>
                </a:lnTo>
                <a:lnTo>
                  <a:pt x="7098092" y="565470"/>
                </a:lnTo>
                <a:lnTo>
                  <a:pt x="7156682" y="555283"/>
                </a:lnTo>
                <a:lnTo>
                  <a:pt x="7214869" y="544611"/>
                </a:lnTo>
                <a:lnTo>
                  <a:pt x="7272643" y="533479"/>
                </a:lnTo>
                <a:lnTo>
                  <a:pt x="7329991" y="521913"/>
                </a:lnTo>
                <a:lnTo>
                  <a:pt x="7386904" y="509940"/>
                </a:lnTo>
                <a:lnTo>
                  <a:pt x="7443368" y="497585"/>
                </a:lnTo>
                <a:lnTo>
                  <a:pt x="7499372" y="484873"/>
                </a:lnTo>
                <a:lnTo>
                  <a:pt x="7554906" y="471832"/>
                </a:lnTo>
                <a:lnTo>
                  <a:pt x="7609957" y="458485"/>
                </a:lnTo>
                <a:lnTo>
                  <a:pt x="7664515" y="444860"/>
                </a:lnTo>
                <a:lnTo>
                  <a:pt x="7718567" y="430982"/>
                </a:lnTo>
                <a:lnTo>
                  <a:pt x="7772102" y="416877"/>
                </a:lnTo>
                <a:lnTo>
                  <a:pt x="7825109" y="402570"/>
                </a:lnTo>
                <a:lnTo>
                  <a:pt x="7877575" y="388088"/>
                </a:lnTo>
                <a:lnTo>
                  <a:pt x="7929491" y="373456"/>
                </a:lnTo>
                <a:lnTo>
                  <a:pt x="7980844" y="358700"/>
                </a:lnTo>
                <a:lnTo>
                  <a:pt x="8031622" y="343846"/>
                </a:lnTo>
                <a:lnTo>
                  <a:pt x="8081815" y="328920"/>
                </a:lnTo>
                <a:lnTo>
                  <a:pt x="8131410" y="313947"/>
                </a:lnTo>
                <a:lnTo>
                  <a:pt x="8180397" y="298954"/>
                </a:lnTo>
                <a:lnTo>
                  <a:pt x="8228763" y="283966"/>
                </a:lnTo>
                <a:lnTo>
                  <a:pt x="8276498" y="269008"/>
                </a:lnTo>
                <a:lnTo>
                  <a:pt x="8323590" y="254108"/>
                </a:lnTo>
                <a:lnTo>
                  <a:pt x="8370027" y="239290"/>
                </a:lnTo>
                <a:lnTo>
                  <a:pt x="8415798" y="224580"/>
                </a:lnTo>
                <a:lnTo>
                  <a:pt x="8460891" y="210004"/>
                </a:lnTo>
                <a:lnTo>
                  <a:pt x="8505295" y="195588"/>
                </a:lnTo>
                <a:lnTo>
                  <a:pt x="8548999" y="181358"/>
                </a:lnTo>
                <a:lnTo>
                  <a:pt x="8591990" y="167340"/>
                </a:lnTo>
                <a:lnTo>
                  <a:pt x="8634258" y="153559"/>
                </a:lnTo>
                <a:lnTo>
                  <a:pt x="8675791" y="140041"/>
                </a:lnTo>
                <a:lnTo>
                  <a:pt x="8716578" y="126812"/>
                </a:lnTo>
                <a:lnTo>
                  <a:pt x="8756606" y="113898"/>
                </a:lnTo>
                <a:lnTo>
                  <a:pt x="8795865" y="101325"/>
                </a:lnTo>
                <a:lnTo>
                  <a:pt x="8834344" y="89117"/>
                </a:lnTo>
                <a:lnTo>
                  <a:pt x="8872029" y="77303"/>
                </a:lnTo>
                <a:lnTo>
                  <a:pt x="8908911" y="65906"/>
                </a:lnTo>
                <a:lnTo>
                  <a:pt x="8980217" y="44469"/>
                </a:lnTo>
                <a:lnTo>
                  <a:pt x="9048170" y="25014"/>
                </a:lnTo>
                <a:lnTo>
                  <a:pt x="9112678" y="7748"/>
                </a:lnTo>
                <a:lnTo>
                  <a:pt x="9143611" y="0"/>
                </a:lnTo>
              </a:path>
            </a:pathLst>
          </a:custGeom>
          <a:ln w="9525">
            <a:solidFill>
              <a:srgbClr val="0FCF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Adjacency</a:t>
            </a:r>
            <a:r>
              <a:rPr spc="-100" dirty="0"/>
              <a:t> </a:t>
            </a:r>
            <a:r>
              <a:rPr dirty="0"/>
              <a:t>Matrix</a:t>
            </a:r>
          </a:p>
        </p:txBody>
      </p:sp>
      <p:grpSp>
        <p:nvGrpSpPr>
          <p:cNvPr id="9" name="object 9"/>
          <p:cNvGrpSpPr/>
          <p:nvPr/>
        </p:nvGrpSpPr>
        <p:grpSpPr>
          <a:xfrm>
            <a:off x="374904" y="2584704"/>
            <a:ext cx="2451100" cy="2147570"/>
            <a:chOff x="374904" y="2584704"/>
            <a:chExt cx="2451100" cy="2147570"/>
          </a:xfrm>
        </p:grpSpPr>
        <p:sp>
          <p:nvSpPr>
            <p:cNvPr id="10" name="object 10"/>
            <p:cNvSpPr/>
            <p:nvPr/>
          </p:nvSpPr>
          <p:spPr>
            <a:xfrm>
              <a:off x="381000" y="3276600"/>
              <a:ext cx="457200" cy="459105"/>
            </a:xfrm>
            <a:custGeom>
              <a:avLst/>
              <a:gdLst/>
              <a:ahLst/>
              <a:cxnLst/>
              <a:rect l="l" t="t" r="r" b="b"/>
              <a:pathLst>
                <a:path w="457200" h="459104">
                  <a:moveTo>
                    <a:pt x="228600" y="0"/>
                  </a:moveTo>
                  <a:lnTo>
                    <a:pt x="182529" y="4662"/>
                  </a:lnTo>
                  <a:lnTo>
                    <a:pt x="139619" y="18032"/>
                  </a:lnTo>
                  <a:lnTo>
                    <a:pt x="100788" y="39185"/>
                  </a:lnTo>
                  <a:lnTo>
                    <a:pt x="66955" y="67198"/>
                  </a:lnTo>
                  <a:lnTo>
                    <a:pt x="39041" y="101147"/>
                  </a:lnTo>
                  <a:lnTo>
                    <a:pt x="17964" y="140106"/>
                  </a:lnTo>
                  <a:lnTo>
                    <a:pt x="4644" y="183153"/>
                  </a:lnTo>
                  <a:lnTo>
                    <a:pt x="0" y="229362"/>
                  </a:lnTo>
                  <a:lnTo>
                    <a:pt x="4644" y="275570"/>
                  </a:lnTo>
                  <a:lnTo>
                    <a:pt x="17964" y="318617"/>
                  </a:lnTo>
                  <a:lnTo>
                    <a:pt x="39041" y="357576"/>
                  </a:lnTo>
                  <a:lnTo>
                    <a:pt x="66955" y="391525"/>
                  </a:lnTo>
                  <a:lnTo>
                    <a:pt x="100788" y="419538"/>
                  </a:lnTo>
                  <a:lnTo>
                    <a:pt x="139619" y="440691"/>
                  </a:lnTo>
                  <a:lnTo>
                    <a:pt x="182529" y="454061"/>
                  </a:lnTo>
                  <a:lnTo>
                    <a:pt x="228600" y="458724"/>
                  </a:lnTo>
                  <a:lnTo>
                    <a:pt x="274670" y="454061"/>
                  </a:lnTo>
                  <a:lnTo>
                    <a:pt x="317580" y="440691"/>
                  </a:lnTo>
                  <a:lnTo>
                    <a:pt x="356411" y="419538"/>
                  </a:lnTo>
                  <a:lnTo>
                    <a:pt x="390244" y="391525"/>
                  </a:lnTo>
                  <a:lnTo>
                    <a:pt x="418158" y="357576"/>
                  </a:lnTo>
                  <a:lnTo>
                    <a:pt x="439235" y="318617"/>
                  </a:lnTo>
                  <a:lnTo>
                    <a:pt x="452555" y="275570"/>
                  </a:lnTo>
                  <a:lnTo>
                    <a:pt x="457200" y="229362"/>
                  </a:lnTo>
                  <a:lnTo>
                    <a:pt x="452555" y="183153"/>
                  </a:lnTo>
                  <a:lnTo>
                    <a:pt x="439235" y="140106"/>
                  </a:lnTo>
                  <a:lnTo>
                    <a:pt x="418158" y="101147"/>
                  </a:lnTo>
                  <a:lnTo>
                    <a:pt x="390244" y="67198"/>
                  </a:lnTo>
                  <a:lnTo>
                    <a:pt x="356411" y="39185"/>
                  </a:lnTo>
                  <a:lnTo>
                    <a:pt x="317580" y="18032"/>
                  </a:lnTo>
                  <a:lnTo>
                    <a:pt x="274670" y="4662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1000" y="3276600"/>
              <a:ext cx="457200" cy="459105"/>
            </a:xfrm>
            <a:custGeom>
              <a:avLst/>
              <a:gdLst/>
              <a:ahLst/>
              <a:cxnLst/>
              <a:rect l="l" t="t" r="r" b="b"/>
              <a:pathLst>
                <a:path w="457200" h="459104">
                  <a:moveTo>
                    <a:pt x="0" y="229362"/>
                  </a:moveTo>
                  <a:lnTo>
                    <a:pt x="4644" y="183153"/>
                  </a:lnTo>
                  <a:lnTo>
                    <a:pt x="17964" y="140106"/>
                  </a:lnTo>
                  <a:lnTo>
                    <a:pt x="39041" y="101147"/>
                  </a:lnTo>
                  <a:lnTo>
                    <a:pt x="66955" y="67198"/>
                  </a:lnTo>
                  <a:lnTo>
                    <a:pt x="100788" y="39185"/>
                  </a:lnTo>
                  <a:lnTo>
                    <a:pt x="139619" y="18032"/>
                  </a:lnTo>
                  <a:lnTo>
                    <a:pt x="182529" y="4662"/>
                  </a:lnTo>
                  <a:lnTo>
                    <a:pt x="228600" y="0"/>
                  </a:lnTo>
                  <a:lnTo>
                    <a:pt x="274670" y="4662"/>
                  </a:lnTo>
                  <a:lnTo>
                    <a:pt x="317580" y="18032"/>
                  </a:lnTo>
                  <a:lnTo>
                    <a:pt x="356411" y="39185"/>
                  </a:lnTo>
                  <a:lnTo>
                    <a:pt x="390244" y="67198"/>
                  </a:lnTo>
                  <a:lnTo>
                    <a:pt x="418158" y="101147"/>
                  </a:lnTo>
                  <a:lnTo>
                    <a:pt x="439235" y="140106"/>
                  </a:lnTo>
                  <a:lnTo>
                    <a:pt x="452555" y="183153"/>
                  </a:lnTo>
                  <a:lnTo>
                    <a:pt x="457200" y="229362"/>
                  </a:lnTo>
                  <a:lnTo>
                    <a:pt x="452555" y="275570"/>
                  </a:lnTo>
                  <a:lnTo>
                    <a:pt x="439235" y="318617"/>
                  </a:lnTo>
                  <a:lnTo>
                    <a:pt x="418158" y="357576"/>
                  </a:lnTo>
                  <a:lnTo>
                    <a:pt x="390244" y="391525"/>
                  </a:lnTo>
                  <a:lnTo>
                    <a:pt x="356411" y="419538"/>
                  </a:lnTo>
                  <a:lnTo>
                    <a:pt x="317580" y="440691"/>
                  </a:lnTo>
                  <a:lnTo>
                    <a:pt x="274670" y="454061"/>
                  </a:lnTo>
                  <a:lnTo>
                    <a:pt x="228600" y="458724"/>
                  </a:lnTo>
                  <a:lnTo>
                    <a:pt x="182529" y="454061"/>
                  </a:lnTo>
                  <a:lnTo>
                    <a:pt x="139619" y="440691"/>
                  </a:lnTo>
                  <a:lnTo>
                    <a:pt x="100788" y="419538"/>
                  </a:lnTo>
                  <a:lnTo>
                    <a:pt x="66955" y="391525"/>
                  </a:lnTo>
                  <a:lnTo>
                    <a:pt x="39041" y="357576"/>
                  </a:lnTo>
                  <a:lnTo>
                    <a:pt x="17964" y="318617"/>
                  </a:lnTo>
                  <a:lnTo>
                    <a:pt x="4644" y="275570"/>
                  </a:lnTo>
                  <a:lnTo>
                    <a:pt x="0" y="229362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14400" y="4268724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70" y="452555"/>
                  </a:lnTo>
                  <a:lnTo>
                    <a:pt x="317580" y="439233"/>
                  </a:lnTo>
                  <a:lnTo>
                    <a:pt x="356411" y="418154"/>
                  </a:lnTo>
                  <a:lnTo>
                    <a:pt x="390244" y="390239"/>
                  </a:lnTo>
                  <a:lnTo>
                    <a:pt x="418158" y="356406"/>
                  </a:lnTo>
                  <a:lnTo>
                    <a:pt x="439235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5" y="139624"/>
                  </a:lnTo>
                  <a:lnTo>
                    <a:pt x="418158" y="100793"/>
                  </a:lnTo>
                  <a:lnTo>
                    <a:pt x="390244" y="66960"/>
                  </a:lnTo>
                  <a:lnTo>
                    <a:pt x="356411" y="39045"/>
                  </a:lnTo>
                  <a:lnTo>
                    <a:pt x="317580" y="17966"/>
                  </a:lnTo>
                  <a:lnTo>
                    <a:pt x="274670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914400" y="4268724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70" y="4644"/>
                  </a:lnTo>
                  <a:lnTo>
                    <a:pt x="317580" y="17966"/>
                  </a:lnTo>
                  <a:lnTo>
                    <a:pt x="356411" y="39045"/>
                  </a:lnTo>
                  <a:lnTo>
                    <a:pt x="390244" y="66960"/>
                  </a:lnTo>
                  <a:lnTo>
                    <a:pt x="418158" y="100793"/>
                  </a:lnTo>
                  <a:lnTo>
                    <a:pt x="439235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5" y="317575"/>
                  </a:lnTo>
                  <a:lnTo>
                    <a:pt x="418158" y="356406"/>
                  </a:lnTo>
                  <a:lnTo>
                    <a:pt x="390244" y="390239"/>
                  </a:lnTo>
                  <a:lnTo>
                    <a:pt x="356411" y="418154"/>
                  </a:lnTo>
                  <a:lnTo>
                    <a:pt x="317580" y="439233"/>
                  </a:lnTo>
                  <a:lnTo>
                    <a:pt x="274670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84476" y="411784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84476" y="4117848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28395" y="3491611"/>
              <a:ext cx="1439545" cy="969644"/>
            </a:xfrm>
            <a:custGeom>
              <a:avLst/>
              <a:gdLst/>
              <a:ahLst/>
              <a:cxnLst/>
              <a:rect l="l" t="t" r="r" b="b"/>
              <a:pathLst>
                <a:path w="1439545" h="969645">
                  <a:moveTo>
                    <a:pt x="1333685" y="921484"/>
                  </a:moveTo>
                  <a:lnTo>
                    <a:pt x="1312570" y="953134"/>
                  </a:lnTo>
                  <a:lnTo>
                    <a:pt x="1439316" y="969137"/>
                  </a:lnTo>
                  <a:lnTo>
                    <a:pt x="1418143" y="932052"/>
                  </a:lnTo>
                  <a:lnTo>
                    <a:pt x="1349527" y="932052"/>
                  </a:lnTo>
                  <a:lnTo>
                    <a:pt x="1333685" y="921484"/>
                  </a:lnTo>
                  <a:close/>
                </a:path>
                <a:path w="1439545" h="969645">
                  <a:moveTo>
                    <a:pt x="1354777" y="889866"/>
                  </a:moveTo>
                  <a:lnTo>
                    <a:pt x="1333685" y="921484"/>
                  </a:lnTo>
                  <a:lnTo>
                    <a:pt x="1349527" y="932052"/>
                  </a:lnTo>
                  <a:lnTo>
                    <a:pt x="1370609" y="900430"/>
                  </a:lnTo>
                  <a:lnTo>
                    <a:pt x="1354777" y="889866"/>
                  </a:lnTo>
                  <a:close/>
                </a:path>
                <a:path w="1439545" h="969645">
                  <a:moveTo>
                    <a:pt x="1375943" y="858138"/>
                  </a:moveTo>
                  <a:lnTo>
                    <a:pt x="1354777" y="889866"/>
                  </a:lnTo>
                  <a:lnTo>
                    <a:pt x="1370609" y="900430"/>
                  </a:lnTo>
                  <a:lnTo>
                    <a:pt x="1349527" y="932052"/>
                  </a:lnTo>
                  <a:lnTo>
                    <a:pt x="1418143" y="932052"/>
                  </a:lnTo>
                  <a:lnTo>
                    <a:pt x="1375943" y="858138"/>
                  </a:lnTo>
                  <a:close/>
                </a:path>
                <a:path w="1439545" h="969645">
                  <a:moveTo>
                    <a:pt x="21132" y="0"/>
                  </a:moveTo>
                  <a:lnTo>
                    <a:pt x="0" y="31750"/>
                  </a:lnTo>
                  <a:lnTo>
                    <a:pt x="1333685" y="921484"/>
                  </a:lnTo>
                  <a:lnTo>
                    <a:pt x="1354777" y="889866"/>
                  </a:lnTo>
                  <a:lnTo>
                    <a:pt x="2113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141476" y="2590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29" y="4644"/>
                  </a:lnTo>
                  <a:lnTo>
                    <a:pt x="139619" y="17966"/>
                  </a:lnTo>
                  <a:lnTo>
                    <a:pt x="100788" y="39045"/>
                  </a:lnTo>
                  <a:lnTo>
                    <a:pt x="66955" y="66960"/>
                  </a:lnTo>
                  <a:lnTo>
                    <a:pt x="39041" y="100793"/>
                  </a:lnTo>
                  <a:lnTo>
                    <a:pt x="17964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4" y="317575"/>
                  </a:lnTo>
                  <a:lnTo>
                    <a:pt x="39041" y="356406"/>
                  </a:lnTo>
                  <a:lnTo>
                    <a:pt x="66955" y="390239"/>
                  </a:lnTo>
                  <a:lnTo>
                    <a:pt x="100788" y="418154"/>
                  </a:lnTo>
                  <a:lnTo>
                    <a:pt x="139619" y="439233"/>
                  </a:lnTo>
                  <a:lnTo>
                    <a:pt x="182529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41476" y="2590800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4" y="139624"/>
                  </a:lnTo>
                  <a:lnTo>
                    <a:pt x="39041" y="100793"/>
                  </a:lnTo>
                  <a:lnTo>
                    <a:pt x="66955" y="66960"/>
                  </a:lnTo>
                  <a:lnTo>
                    <a:pt x="100788" y="39045"/>
                  </a:lnTo>
                  <a:lnTo>
                    <a:pt x="139619" y="17966"/>
                  </a:lnTo>
                  <a:lnTo>
                    <a:pt x="182529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29" y="452555"/>
                  </a:lnTo>
                  <a:lnTo>
                    <a:pt x="139619" y="439233"/>
                  </a:lnTo>
                  <a:lnTo>
                    <a:pt x="100788" y="418154"/>
                  </a:lnTo>
                  <a:lnTo>
                    <a:pt x="66955" y="390239"/>
                  </a:lnTo>
                  <a:lnTo>
                    <a:pt x="39041" y="356406"/>
                  </a:lnTo>
                  <a:lnTo>
                    <a:pt x="17964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362199" y="280873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228600" y="0"/>
                  </a:moveTo>
                  <a:lnTo>
                    <a:pt x="182533" y="4644"/>
                  </a:lnTo>
                  <a:lnTo>
                    <a:pt x="139624" y="17966"/>
                  </a:lnTo>
                  <a:lnTo>
                    <a:pt x="100793" y="39045"/>
                  </a:lnTo>
                  <a:lnTo>
                    <a:pt x="66960" y="66960"/>
                  </a:lnTo>
                  <a:lnTo>
                    <a:pt x="39045" y="100793"/>
                  </a:lnTo>
                  <a:lnTo>
                    <a:pt x="17966" y="139624"/>
                  </a:lnTo>
                  <a:lnTo>
                    <a:pt x="4644" y="182533"/>
                  </a:lnTo>
                  <a:lnTo>
                    <a:pt x="0" y="228600"/>
                  </a:lnTo>
                  <a:lnTo>
                    <a:pt x="4644" y="274666"/>
                  </a:lnTo>
                  <a:lnTo>
                    <a:pt x="17966" y="317575"/>
                  </a:lnTo>
                  <a:lnTo>
                    <a:pt x="39045" y="356406"/>
                  </a:lnTo>
                  <a:lnTo>
                    <a:pt x="66960" y="390239"/>
                  </a:lnTo>
                  <a:lnTo>
                    <a:pt x="100793" y="418154"/>
                  </a:lnTo>
                  <a:lnTo>
                    <a:pt x="139624" y="439233"/>
                  </a:lnTo>
                  <a:lnTo>
                    <a:pt x="182533" y="452555"/>
                  </a:lnTo>
                  <a:lnTo>
                    <a:pt x="228600" y="457200"/>
                  </a:lnTo>
                  <a:lnTo>
                    <a:pt x="274666" y="452555"/>
                  </a:lnTo>
                  <a:lnTo>
                    <a:pt x="317575" y="439233"/>
                  </a:lnTo>
                  <a:lnTo>
                    <a:pt x="356406" y="418154"/>
                  </a:lnTo>
                  <a:lnTo>
                    <a:pt x="390239" y="390239"/>
                  </a:lnTo>
                  <a:lnTo>
                    <a:pt x="418154" y="356406"/>
                  </a:lnTo>
                  <a:lnTo>
                    <a:pt x="439233" y="317575"/>
                  </a:lnTo>
                  <a:lnTo>
                    <a:pt x="452555" y="274666"/>
                  </a:lnTo>
                  <a:lnTo>
                    <a:pt x="457200" y="228600"/>
                  </a:lnTo>
                  <a:lnTo>
                    <a:pt x="452555" y="182533"/>
                  </a:lnTo>
                  <a:lnTo>
                    <a:pt x="439233" y="139624"/>
                  </a:lnTo>
                  <a:lnTo>
                    <a:pt x="418154" y="100793"/>
                  </a:lnTo>
                  <a:lnTo>
                    <a:pt x="390239" y="66960"/>
                  </a:lnTo>
                  <a:lnTo>
                    <a:pt x="356406" y="39045"/>
                  </a:lnTo>
                  <a:lnTo>
                    <a:pt x="317575" y="17966"/>
                  </a:lnTo>
                  <a:lnTo>
                    <a:pt x="274666" y="4644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362199" y="2808732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>
                  <a:moveTo>
                    <a:pt x="0" y="228600"/>
                  </a:moveTo>
                  <a:lnTo>
                    <a:pt x="4644" y="182533"/>
                  </a:lnTo>
                  <a:lnTo>
                    <a:pt x="17966" y="139624"/>
                  </a:lnTo>
                  <a:lnTo>
                    <a:pt x="39045" y="100793"/>
                  </a:lnTo>
                  <a:lnTo>
                    <a:pt x="66960" y="66960"/>
                  </a:lnTo>
                  <a:lnTo>
                    <a:pt x="100793" y="39045"/>
                  </a:lnTo>
                  <a:lnTo>
                    <a:pt x="139624" y="17966"/>
                  </a:lnTo>
                  <a:lnTo>
                    <a:pt x="182533" y="4644"/>
                  </a:lnTo>
                  <a:lnTo>
                    <a:pt x="228600" y="0"/>
                  </a:lnTo>
                  <a:lnTo>
                    <a:pt x="274666" y="4644"/>
                  </a:lnTo>
                  <a:lnTo>
                    <a:pt x="317575" y="17966"/>
                  </a:lnTo>
                  <a:lnTo>
                    <a:pt x="356406" y="39045"/>
                  </a:lnTo>
                  <a:lnTo>
                    <a:pt x="390239" y="66960"/>
                  </a:lnTo>
                  <a:lnTo>
                    <a:pt x="418154" y="100793"/>
                  </a:lnTo>
                  <a:lnTo>
                    <a:pt x="439233" y="139624"/>
                  </a:lnTo>
                  <a:lnTo>
                    <a:pt x="452555" y="182533"/>
                  </a:lnTo>
                  <a:lnTo>
                    <a:pt x="457200" y="228600"/>
                  </a:lnTo>
                  <a:lnTo>
                    <a:pt x="452555" y="274666"/>
                  </a:lnTo>
                  <a:lnTo>
                    <a:pt x="439233" y="317575"/>
                  </a:lnTo>
                  <a:lnTo>
                    <a:pt x="418154" y="356406"/>
                  </a:lnTo>
                  <a:lnTo>
                    <a:pt x="390239" y="390239"/>
                  </a:lnTo>
                  <a:lnTo>
                    <a:pt x="356406" y="418154"/>
                  </a:lnTo>
                  <a:lnTo>
                    <a:pt x="317575" y="439233"/>
                  </a:lnTo>
                  <a:lnTo>
                    <a:pt x="274666" y="452555"/>
                  </a:lnTo>
                  <a:lnTo>
                    <a:pt x="228600" y="457200"/>
                  </a:lnTo>
                  <a:lnTo>
                    <a:pt x="182533" y="452555"/>
                  </a:lnTo>
                  <a:lnTo>
                    <a:pt x="139624" y="439233"/>
                  </a:lnTo>
                  <a:lnTo>
                    <a:pt x="100793" y="418154"/>
                  </a:lnTo>
                  <a:lnTo>
                    <a:pt x="66960" y="390239"/>
                  </a:lnTo>
                  <a:lnTo>
                    <a:pt x="39045" y="356406"/>
                  </a:lnTo>
                  <a:lnTo>
                    <a:pt x="17966" y="317575"/>
                  </a:lnTo>
                  <a:lnTo>
                    <a:pt x="4644" y="274666"/>
                  </a:lnTo>
                  <a:lnTo>
                    <a:pt x="0" y="228600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5206" y="2764535"/>
              <a:ext cx="2067560" cy="1586865"/>
            </a:xfrm>
            <a:custGeom>
              <a:avLst/>
              <a:gdLst/>
              <a:ahLst/>
              <a:cxnLst/>
              <a:rect l="l" t="t" r="r" b="b"/>
              <a:pathLst>
                <a:path w="2067560" h="1586864">
                  <a:moveTo>
                    <a:pt x="489724" y="1559687"/>
                  </a:moveTo>
                  <a:lnTo>
                    <a:pt x="94310" y="1163904"/>
                  </a:lnTo>
                  <a:lnTo>
                    <a:pt x="107861" y="1150366"/>
                  </a:lnTo>
                  <a:lnTo>
                    <a:pt x="121221" y="1137031"/>
                  </a:lnTo>
                  <a:lnTo>
                    <a:pt x="0" y="1096518"/>
                  </a:lnTo>
                  <a:lnTo>
                    <a:pt x="40360" y="1217803"/>
                  </a:lnTo>
                  <a:lnTo>
                    <a:pt x="67297" y="1190891"/>
                  </a:lnTo>
                  <a:lnTo>
                    <a:pt x="462775" y="1586611"/>
                  </a:lnTo>
                  <a:lnTo>
                    <a:pt x="489724" y="1559687"/>
                  </a:lnTo>
                  <a:close/>
                </a:path>
                <a:path w="2067560" h="1586864">
                  <a:moveTo>
                    <a:pt x="741426" y="104394"/>
                  </a:moveTo>
                  <a:lnTo>
                    <a:pt x="620204" y="144907"/>
                  </a:lnTo>
                  <a:lnTo>
                    <a:pt x="647103" y="171780"/>
                  </a:lnTo>
                  <a:lnTo>
                    <a:pt x="251701" y="567563"/>
                  </a:lnTo>
                  <a:lnTo>
                    <a:pt x="278650" y="594487"/>
                  </a:lnTo>
                  <a:lnTo>
                    <a:pt x="674116" y="198767"/>
                  </a:lnTo>
                  <a:lnTo>
                    <a:pt x="701065" y="225679"/>
                  </a:lnTo>
                  <a:lnTo>
                    <a:pt x="723506" y="158242"/>
                  </a:lnTo>
                  <a:lnTo>
                    <a:pt x="741426" y="104394"/>
                  </a:lnTo>
                  <a:close/>
                </a:path>
                <a:path w="2067560" h="1586864">
                  <a:moveTo>
                    <a:pt x="2046605" y="57150"/>
                  </a:moveTo>
                  <a:lnTo>
                    <a:pt x="2008505" y="38100"/>
                  </a:lnTo>
                  <a:lnTo>
                    <a:pt x="1932305" y="0"/>
                  </a:lnTo>
                  <a:lnTo>
                    <a:pt x="1932305" y="38100"/>
                  </a:lnTo>
                  <a:lnTo>
                    <a:pt x="1095756" y="38100"/>
                  </a:lnTo>
                  <a:lnTo>
                    <a:pt x="1095756" y="76200"/>
                  </a:lnTo>
                  <a:lnTo>
                    <a:pt x="1932305" y="76200"/>
                  </a:lnTo>
                  <a:lnTo>
                    <a:pt x="1932305" y="114300"/>
                  </a:lnTo>
                  <a:lnTo>
                    <a:pt x="2008505" y="76200"/>
                  </a:lnTo>
                  <a:lnTo>
                    <a:pt x="2046605" y="57150"/>
                  </a:lnTo>
                  <a:close/>
                </a:path>
                <a:path w="2067560" h="1586864">
                  <a:moveTo>
                    <a:pt x="2067306" y="514350"/>
                  </a:moveTo>
                  <a:lnTo>
                    <a:pt x="2057781" y="495300"/>
                  </a:lnTo>
                  <a:lnTo>
                    <a:pt x="2010156" y="400050"/>
                  </a:lnTo>
                  <a:lnTo>
                    <a:pt x="1953006" y="514350"/>
                  </a:lnTo>
                  <a:lnTo>
                    <a:pt x="1991106" y="514350"/>
                  </a:lnTo>
                  <a:lnTo>
                    <a:pt x="1991106" y="1353312"/>
                  </a:lnTo>
                  <a:lnTo>
                    <a:pt x="2029206" y="1353312"/>
                  </a:lnTo>
                  <a:lnTo>
                    <a:pt x="2029206" y="514350"/>
                  </a:lnTo>
                  <a:lnTo>
                    <a:pt x="2067306" y="5143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35940" y="2685415"/>
            <a:ext cx="2110105" cy="988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483234" algn="ctr">
              <a:lnSpc>
                <a:spcPts val="1980"/>
              </a:lnSpc>
              <a:spcBef>
                <a:spcPts val="100"/>
              </a:spcBef>
            </a:pPr>
            <a:r>
              <a:rPr sz="1800" spc="-34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  <a:p>
            <a:pPr marL="1979295" algn="ctr">
              <a:lnSpc>
                <a:spcPts val="1980"/>
              </a:lnSpc>
            </a:pPr>
            <a:r>
              <a:rPr sz="1800" spc="-8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5"/>
              </a:spcBef>
            </a:pPr>
            <a:r>
              <a:rPr sz="1800" spc="-3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67816" y="4365117"/>
            <a:ext cx="148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5" dirty="0"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41194" y="4210939"/>
            <a:ext cx="147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01971" y="1708150"/>
            <a:ext cx="170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0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516371" y="1708150"/>
            <a:ext cx="170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431026" y="1708150"/>
            <a:ext cx="170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2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345426" y="1708150"/>
            <a:ext cx="170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3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260206" y="1708150"/>
            <a:ext cx="1708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Verdana"/>
                <a:cs typeface="Verdana"/>
              </a:rPr>
              <a:t>4</a:t>
            </a:r>
            <a:endParaRPr sz="1800">
              <a:latin typeface="Verdana"/>
              <a:cs typeface="Verdana"/>
            </a:endParaRPr>
          </a:p>
        </p:txBody>
      </p:sp>
      <p:graphicFrame>
        <p:nvGraphicFramePr>
          <p:cNvPr id="30" name="object 30"/>
          <p:cNvGraphicFramePr>
            <a:graphicFrameLocks noGrp="1"/>
          </p:cNvGraphicFramePr>
          <p:nvPr/>
        </p:nvGraphicFramePr>
        <p:xfrm>
          <a:off x="3471671" y="2108623"/>
          <a:ext cx="5173344" cy="183255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9120"/>
                <a:gridCol w="1110615"/>
                <a:gridCol w="897255"/>
                <a:gridCol w="931544"/>
                <a:gridCol w="914400"/>
                <a:gridCol w="740410"/>
              </a:tblGrid>
              <a:tr h="33322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0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98120" algn="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fa</a:t>
                      </a:r>
                      <a:r>
                        <a:rPr sz="1800" spc="10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se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false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R="7874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true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false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270" marB="0"/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false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1270" marB="0"/>
                </a:tc>
              </a:tr>
              <a:tr h="388619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1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R="198120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fa</a:t>
                      </a:r>
                      <a:r>
                        <a:rPr sz="1800" spc="10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se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false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false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true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false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56515" marB="0"/>
                </a:tc>
              </a:tr>
              <a:tr h="388466">
                <a:tc>
                  <a:txBody>
                    <a:bodyPr/>
                    <a:lstStyle/>
                    <a:p>
                      <a:pPr marL="6667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2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R="163195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fa</a:t>
                      </a:r>
                      <a:r>
                        <a:rPr sz="1800" spc="10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se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R="889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true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52069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false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false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true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56515" marB="0"/>
                </a:tc>
              </a:tr>
              <a:tr h="388932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3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R="197485" algn="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fa</a:t>
                      </a:r>
                      <a:r>
                        <a:rPr sz="1800" spc="10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se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false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false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false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139065" algn="ctr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false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56515" marB="0"/>
                </a:tc>
              </a:tr>
              <a:tr h="333317">
                <a:tc>
                  <a:txBody>
                    <a:bodyPr/>
                    <a:lstStyle/>
                    <a:p>
                      <a:pPr marL="31750">
                        <a:lnSpc>
                          <a:spcPts val="2080"/>
                        </a:lnSpc>
                        <a:spcBef>
                          <a:spcPts val="44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4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R="198120" algn="r">
                        <a:lnSpc>
                          <a:spcPts val="2080"/>
                        </a:lnSpc>
                        <a:spcBef>
                          <a:spcPts val="44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fa</a:t>
                      </a:r>
                      <a:r>
                        <a:rPr sz="1800" spc="10" dirty="0">
                          <a:latin typeface="Verdana"/>
                          <a:cs typeface="Verdana"/>
                        </a:rPr>
                        <a:t>l</a:t>
                      </a:r>
                      <a:r>
                        <a:rPr sz="1800" dirty="0">
                          <a:latin typeface="Verdana"/>
                          <a:cs typeface="Verdana"/>
                        </a:rPr>
                        <a:t>se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ts val="2080"/>
                        </a:lnSpc>
                        <a:spcBef>
                          <a:spcPts val="44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false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ts val="2080"/>
                        </a:lnSpc>
                        <a:spcBef>
                          <a:spcPts val="44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false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ts val="2080"/>
                        </a:lnSpc>
                        <a:spcBef>
                          <a:spcPts val="445"/>
                        </a:spcBef>
                      </a:pPr>
                      <a:r>
                        <a:rPr sz="1800" spc="-5" dirty="0">
                          <a:latin typeface="Verdana"/>
                          <a:cs typeface="Verdana"/>
                        </a:rPr>
                        <a:t>true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56515" marB="0"/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ts val="2080"/>
                        </a:lnSpc>
                        <a:spcBef>
                          <a:spcPts val="445"/>
                        </a:spcBef>
                      </a:pPr>
                      <a:r>
                        <a:rPr sz="1800" dirty="0">
                          <a:latin typeface="Verdana"/>
                          <a:cs typeface="Verdana"/>
                        </a:rPr>
                        <a:t>false</a:t>
                      </a:r>
                      <a:endParaRPr sz="1800">
                        <a:latin typeface="Verdana"/>
                        <a:cs typeface="Verdana"/>
                      </a:endParaRPr>
                    </a:p>
                  </a:txBody>
                  <a:tcPr marL="0" marR="0" marT="56515" marB="0"/>
                </a:tc>
              </a:tr>
            </a:tbl>
          </a:graphicData>
        </a:graphic>
      </p:graphicFrame>
      <p:sp>
        <p:nvSpPr>
          <p:cNvPr id="31" name="object 31"/>
          <p:cNvSpPr/>
          <p:nvPr/>
        </p:nvSpPr>
        <p:spPr>
          <a:xfrm>
            <a:off x="4267200" y="2057400"/>
            <a:ext cx="355600" cy="2133600"/>
          </a:xfrm>
          <a:custGeom>
            <a:avLst/>
            <a:gdLst/>
            <a:ahLst/>
            <a:cxnLst/>
            <a:rect l="l" t="t" r="r" b="b"/>
            <a:pathLst>
              <a:path w="355600" h="2133600">
                <a:moveTo>
                  <a:pt x="355600" y="2133600"/>
                </a:moveTo>
                <a:lnTo>
                  <a:pt x="307357" y="2130352"/>
                </a:lnTo>
                <a:lnTo>
                  <a:pt x="261084" y="2120894"/>
                </a:lnTo>
                <a:lnTo>
                  <a:pt x="217205" y="2105648"/>
                </a:lnTo>
                <a:lnTo>
                  <a:pt x="176144" y="2085038"/>
                </a:lnTo>
                <a:lnTo>
                  <a:pt x="138324" y="2059490"/>
                </a:lnTo>
                <a:lnTo>
                  <a:pt x="104171" y="2029428"/>
                </a:lnTo>
                <a:lnTo>
                  <a:pt x="74109" y="1995275"/>
                </a:lnTo>
                <a:lnTo>
                  <a:pt x="48561" y="1957455"/>
                </a:lnTo>
                <a:lnTo>
                  <a:pt x="27951" y="1916394"/>
                </a:lnTo>
                <a:lnTo>
                  <a:pt x="12705" y="1872515"/>
                </a:lnTo>
                <a:lnTo>
                  <a:pt x="3247" y="1826242"/>
                </a:lnTo>
                <a:lnTo>
                  <a:pt x="0" y="1778000"/>
                </a:lnTo>
                <a:lnTo>
                  <a:pt x="0" y="355600"/>
                </a:lnTo>
                <a:lnTo>
                  <a:pt x="3247" y="307357"/>
                </a:lnTo>
                <a:lnTo>
                  <a:pt x="12705" y="261084"/>
                </a:lnTo>
                <a:lnTo>
                  <a:pt x="27951" y="217205"/>
                </a:lnTo>
                <a:lnTo>
                  <a:pt x="48561" y="176144"/>
                </a:lnTo>
                <a:lnTo>
                  <a:pt x="74109" y="138324"/>
                </a:lnTo>
                <a:lnTo>
                  <a:pt x="104171" y="104171"/>
                </a:lnTo>
                <a:lnTo>
                  <a:pt x="138324" y="74109"/>
                </a:lnTo>
                <a:lnTo>
                  <a:pt x="176144" y="48561"/>
                </a:lnTo>
                <a:lnTo>
                  <a:pt x="217205" y="27951"/>
                </a:lnTo>
                <a:lnTo>
                  <a:pt x="261084" y="12705"/>
                </a:lnTo>
                <a:lnTo>
                  <a:pt x="307357" y="3247"/>
                </a:lnTo>
                <a:lnTo>
                  <a:pt x="3556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407400" y="2057400"/>
            <a:ext cx="355600" cy="2133600"/>
          </a:xfrm>
          <a:custGeom>
            <a:avLst/>
            <a:gdLst/>
            <a:ahLst/>
            <a:cxnLst/>
            <a:rect l="l" t="t" r="r" b="b"/>
            <a:pathLst>
              <a:path w="355600" h="2133600">
                <a:moveTo>
                  <a:pt x="0" y="0"/>
                </a:moveTo>
                <a:lnTo>
                  <a:pt x="48242" y="3247"/>
                </a:lnTo>
                <a:lnTo>
                  <a:pt x="94515" y="12705"/>
                </a:lnTo>
                <a:lnTo>
                  <a:pt x="138394" y="27951"/>
                </a:lnTo>
                <a:lnTo>
                  <a:pt x="179455" y="48561"/>
                </a:lnTo>
                <a:lnTo>
                  <a:pt x="217275" y="74109"/>
                </a:lnTo>
                <a:lnTo>
                  <a:pt x="251428" y="104171"/>
                </a:lnTo>
                <a:lnTo>
                  <a:pt x="281490" y="138324"/>
                </a:lnTo>
                <a:lnTo>
                  <a:pt x="307038" y="176144"/>
                </a:lnTo>
                <a:lnTo>
                  <a:pt x="327648" y="217205"/>
                </a:lnTo>
                <a:lnTo>
                  <a:pt x="342894" y="261084"/>
                </a:lnTo>
                <a:lnTo>
                  <a:pt x="352352" y="307357"/>
                </a:lnTo>
                <a:lnTo>
                  <a:pt x="355600" y="355600"/>
                </a:lnTo>
                <a:lnTo>
                  <a:pt x="355600" y="1778000"/>
                </a:lnTo>
                <a:lnTo>
                  <a:pt x="352352" y="1826242"/>
                </a:lnTo>
                <a:lnTo>
                  <a:pt x="342894" y="1872515"/>
                </a:lnTo>
                <a:lnTo>
                  <a:pt x="327648" y="1916394"/>
                </a:lnTo>
                <a:lnTo>
                  <a:pt x="307038" y="1957455"/>
                </a:lnTo>
                <a:lnTo>
                  <a:pt x="281490" y="1995275"/>
                </a:lnTo>
                <a:lnTo>
                  <a:pt x="251428" y="2029428"/>
                </a:lnTo>
                <a:lnTo>
                  <a:pt x="217275" y="2059490"/>
                </a:lnTo>
                <a:lnTo>
                  <a:pt x="179455" y="2085038"/>
                </a:lnTo>
                <a:lnTo>
                  <a:pt x="138394" y="2105648"/>
                </a:lnTo>
                <a:lnTo>
                  <a:pt x="94515" y="2120894"/>
                </a:lnTo>
                <a:lnTo>
                  <a:pt x="48242" y="2130352"/>
                </a:lnTo>
                <a:lnTo>
                  <a:pt x="0" y="213360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20" dirty="0"/>
              <a:t>G</a:t>
            </a:r>
            <a:r>
              <a:rPr spc="5" dirty="0"/>
              <a:t>r</a:t>
            </a:r>
            <a:r>
              <a:rPr spc="70" dirty="0"/>
              <a:t>aph</a:t>
            </a:r>
          </a:p>
        </p:txBody>
      </p: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90" dirty="0"/>
              <a:t>16</a:t>
            </a:fld>
            <a:endParaRPr spc="-9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387" y="0"/>
            <a:ext cx="9149715" cy="6863715"/>
            <a:chOff x="-5387" y="0"/>
            <a:chExt cx="9149715" cy="68637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69705" cy="1015365"/>
            </a:xfrm>
            <a:custGeom>
              <a:avLst/>
              <a:gdLst/>
              <a:ahLst/>
              <a:cxnLst/>
              <a:rect l="l" t="t" r="r" b="b"/>
              <a:pathLst>
                <a:path w="9069705" h="1015365">
                  <a:moveTo>
                    <a:pt x="0" y="1015166"/>
                  </a:moveTo>
                  <a:lnTo>
                    <a:pt x="53492" y="995722"/>
                  </a:lnTo>
                  <a:lnTo>
                    <a:pt x="112892" y="974533"/>
                  </a:lnTo>
                  <a:lnTo>
                    <a:pt x="177135" y="952091"/>
                  </a:lnTo>
                  <a:lnTo>
                    <a:pt x="246046" y="928561"/>
                  </a:lnTo>
                  <a:lnTo>
                    <a:pt x="282198" y="916440"/>
                  </a:lnTo>
                  <a:lnTo>
                    <a:pt x="319453" y="904109"/>
                  </a:lnTo>
                  <a:lnTo>
                    <a:pt x="357788" y="891588"/>
                  </a:lnTo>
                  <a:lnTo>
                    <a:pt x="397182" y="878900"/>
                  </a:lnTo>
                  <a:lnTo>
                    <a:pt x="437614" y="866063"/>
                  </a:lnTo>
                  <a:lnTo>
                    <a:pt x="479061" y="853099"/>
                  </a:lnTo>
                  <a:lnTo>
                    <a:pt x="521502" y="840028"/>
                  </a:lnTo>
                  <a:lnTo>
                    <a:pt x="564916" y="826872"/>
                  </a:lnTo>
                  <a:lnTo>
                    <a:pt x="609281" y="813651"/>
                  </a:lnTo>
                  <a:lnTo>
                    <a:pt x="654574" y="800385"/>
                  </a:lnTo>
                  <a:lnTo>
                    <a:pt x="700776" y="787096"/>
                  </a:lnTo>
                  <a:lnTo>
                    <a:pt x="747863" y="773803"/>
                  </a:lnTo>
                  <a:lnTo>
                    <a:pt x="795814" y="760528"/>
                  </a:lnTo>
                  <a:lnTo>
                    <a:pt x="844607" y="747291"/>
                  </a:lnTo>
                  <a:lnTo>
                    <a:pt x="894222" y="734114"/>
                  </a:lnTo>
                  <a:lnTo>
                    <a:pt x="944636" y="721016"/>
                  </a:lnTo>
                  <a:lnTo>
                    <a:pt x="995827" y="708018"/>
                  </a:lnTo>
                  <a:lnTo>
                    <a:pt x="1047775" y="695142"/>
                  </a:lnTo>
                  <a:lnTo>
                    <a:pt x="1100456" y="682407"/>
                  </a:lnTo>
                  <a:lnTo>
                    <a:pt x="1153851" y="669834"/>
                  </a:lnTo>
                  <a:lnTo>
                    <a:pt x="1207936" y="657445"/>
                  </a:lnTo>
                  <a:lnTo>
                    <a:pt x="1262691" y="645259"/>
                  </a:lnTo>
                  <a:lnTo>
                    <a:pt x="1318093" y="633298"/>
                  </a:lnTo>
                  <a:lnTo>
                    <a:pt x="1374121" y="621583"/>
                  </a:lnTo>
                  <a:lnTo>
                    <a:pt x="1430754" y="610133"/>
                  </a:lnTo>
                  <a:lnTo>
                    <a:pt x="1487970" y="598969"/>
                  </a:lnTo>
                  <a:lnTo>
                    <a:pt x="1545747" y="588113"/>
                  </a:lnTo>
                  <a:lnTo>
                    <a:pt x="1604063" y="577585"/>
                  </a:lnTo>
                  <a:lnTo>
                    <a:pt x="1662897" y="567405"/>
                  </a:lnTo>
                  <a:lnTo>
                    <a:pt x="1722227" y="557594"/>
                  </a:lnTo>
                  <a:lnTo>
                    <a:pt x="1782032" y="548174"/>
                  </a:lnTo>
                  <a:lnTo>
                    <a:pt x="1842290" y="539164"/>
                  </a:lnTo>
                  <a:lnTo>
                    <a:pt x="1902979" y="530585"/>
                  </a:lnTo>
                  <a:lnTo>
                    <a:pt x="1964077" y="522459"/>
                  </a:lnTo>
                  <a:lnTo>
                    <a:pt x="2025564" y="514805"/>
                  </a:lnTo>
                  <a:lnTo>
                    <a:pt x="2087416" y="507645"/>
                  </a:lnTo>
                  <a:lnTo>
                    <a:pt x="2149614" y="500998"/>
                  </a:lnTo>
                  <a:lnTo>
                    <a:pt x="2212134" y="494887"/>
                  </a:lnTo>
                  <a:lnTo>
                    <a:pt x="2274956" y="489331"/>
                  </a:lnTo>
                  <a:lnTo>
                    <a:pt x="2338057" y="484351"/>
                  </a:lnTo>
                  <a:lnTo>
                    <a:pt x="2401417" y="479968"/>
                  </a:lnTo>
                  <a:lnTo>
                    <a:pt x="2465013" y="476202"/>
                  </a:lnTo>
                  <a:lnTo>
                    <a:pt x="2528824" y="473075"/>
                  </a:lnTo>
                  <a:lnTo>
                    <a:pt x="2570419" y="471472"/>
                  </a:lnTo>
                  <a:lnTo>
                    <a:pt x="2612687" y="470276"/>
                  </a:lnTo>
                  <a:lnTo>
                    <a:pt x="2655610" y="469474"/>
                  </a:lnTo>
                  <a:lnTo>
                    <a:pt x="2699169" y="469055"/>
                  </a:lnTo>
                  <a:lnTo>
                    <a:pt x="2743349" y="469009"/>
                  </a:lnTo>
                  <a:lnTo>
                    <a:pt x="2788132" y="469325"/>
                  </a:lnTo>
                  <a:lnTo>
                    <a:pt x="2833500" y="469992"/>
                  </a:lnTo>
                  <a:lnTo>
                    <a:pt x="2879436" y="470998"/>
                  </a:lnTo>
                  <a:lnTo>
                    <a:pt x="2925923" y="472333"/>
                  </a:lnTo>
                  <a:lnTo>
                    <a:pt x="2972944" y="473986"/>
                  </a:lnTo>
                  <a:lnTo>
                    <a:pt x="3020481" y="475946"/>
                  </a:lnTo>
                  <a:lnTo>
                    <a:pt x="3068517" y="478202"/>
                  </a:lnTo>
                  <a:lnTo>
                    <a:pt x="3117034" y="480743"/>
                  </a:lnTo>
                  <a:lnTo>
                    <a:pt x="3166016" y="483558"/>
                  </a:lnTo>
                  <a:lnTo>
                    <a:pt x="3215445" y="486636"/>
                  </a:lnTo>
                  <a:lnTo>
                    <a:pt x="3265304" y="489966"/>
                  </a:lnTo>
                  <a:lnTo>
                    <a:pt x="3315576" y="493538"/>
                  </a:lnTo>
                  <a:lnTo>
                    <a:pt x="3366243" y="497339"/>
                  </a:lnTo>
                  <a:lnTo>
                    <a:pt x="3417287" y="501360"/>
                  </a:lnTo>
                  <a:lnTo>
                    <a:pt x="3468693" y="505589"/>
                  </a:lnTo>
                  <a:lnTo>
                    <a:pt x="3520441" y="510016"/>
                  </a:lnTo>
                  <a:lnTo>
                    <a:pt x="3572516" y="514628"/>
                  </a:lnTo>
                  <a:lnTo>
                    <a:pt x="3624899" y="519417"/>
                  </a:lnTo>
                  <a:lnTo>
                    <a:pt x="3677574" y="524369"/>
                  </a:lnTo>
                  <a:lnTo>
                    <a:pt x="3730523" y="529476"/>
                  </a:lnTo>
                  <a:lnTo>
                    <a:pt x="3783729" y="534725"/>
                  </a:lnTo>
                  <a:lnTo>
                    <a:pt x="3837175" y="540105"/>
                  </a:lnTo>
                  <a:lnTo>
                    <a:pt x="3890843" y="545606"/>
                  </a:lnTo>
                  <a:lnTo>
                    <a:pt x="3944715" y="551217"/>
                  </a:lnTo>
                  <a:lnTo>
                    <a:pt x="3998776" y="556926"/>
                  </a:lnTo>
                  <a:lnTo>
                    <a:pt x="4053007" y="562724"/>
                  </a:lnTo>
                  <a:lnTo>
                    <a:pt x="4107391" y="568598"/>
                  </a:lnTo>
                  <a:lnTo>
                    <a:pt x="4161911" y="574538"/>
                  </a:lnTo>
                  <a:lnTo>
                    <a:pt x="4216549" y="580533"/>
                  </a:lnTo>
                  <a:lnTo>
                    <a:pt x="4271289" y="586572"/>
                  </a:lnTo>
                  <a:lnTo>
                    <a:pt x="4326112" y="592644"/>
                  </a:lnTo>
                  <a:lnTo>
                    <a:pt x="4381002" y="598737"/>
                  </a:lnTo>
                  <a:lnTo>
                    <a:pt x="4435942" y="604843"/>
                  </a:lnTo>
                  <a:lnTo>
                    <a:pt x="4490913" y="610948"/>
                  </a:lnTo>
                  <a:lnTo>
                    <a:pt x="4545899" y="617042"/>
                  </a:lnTo>
                  <a:lnTo>
                    <a:pt x="4600883" y="623115"/>
                  </a:lnTo>
                  <a:lnTo>
                    <a:pt x="4655847" y="629154"/>
                  </a:lnTo>
                  <a:lnTo>
                    <a:pt x="4710774" y="635151"/>
                  </a:lnTo>
                  <a:lnTo>
                    <a:pt x="4765646" y="641092"/>
                  </a:lnTo>
                  <a:lnTo>
                    <a:pt x="4820447" y="646968"/>
                  </a:lnTo>
                  <a:lnTo>
                    <a:pt x="4875158" y="652767"/>
                  </a:lnTo>
                  <a:lnTo>
                    <a:pt x="4929764" y="658479"/>
                  </a:lnTo>
                  <a:lnTo>
                    <a:pt x="4984245" y="664092"/>
                  </a:lnTo>
                  <a:lnTo>
                    <a:pt x="5038586" y="669596"/>
                  </a:lnTo>
                  <a:lnTo>
                    <a:pt x="5092769" y="674980"/>
                  </a:lnTo>
                  <a:lnTo>
                    <a:pt x="5146776" y="680232"/>
                  </a:lnTo>
                  <a:lnTo>
                    <a:pt x="5200590" y="685342"/>
                  </a:lnTo>
                  <a:lnTo>
                    <a:pt x="5254194" y="690299"/>
                  </a:lnTo>
                  <a:lnTo>
                    <a:pt x="5307571" y="695091"/>
                  </a:lnTo>
                  <a:lnTo>
                    <a:pt x="5360703" y="699708"/>
                  </a:lnTo>
                  <a:lnTo>
                    <a:pt x="5413574" y="704139"/>
                  </a:lnTo>
                  <a:lnTo>
                    <a:pt x="5466165" y="708374"/>
                  </a:lnTo>
                  <a:lnTo>
                    <a:pt x="5518459" y="712400"/>
                  </a:lnTo>
                  <a:lnTo>
                    <a:pt x="5570440" y="716207"/>
                  </a:lnTo>
                  <a:lnTo>
                    <a:pt x="5622089" y="719784"/>
                  </a:lnTo>
                  <a:lnTo>
                    <a:pt x="5673390" y="723120"/>
                  </a:lnTo>
                  <a:lnTo>
                    <a:pt x="5724326" y="726204"/>
                  </a:lnTo>
                  <a:lnTo>
                    <a:pt x="5774878" y="729026"/>
                  </a:lnTo>
                  <a:lnTo>
                    <a:pt x="5825030" y="731574"/>
                  </a:lnTo>
                  <a:lnTo>
                    <a:pt x="5874764" y="733837"/>
                  </a:lnTo>
                  <a:lnTo>
                    <a:pt x="5924064" y="735804"/>
                  </a:lnTo>
                  <a:lnTo>
                    <a:pt x="5972911" y="737465"/>
                  </a:lnTo>
                  <a:lnTo>
                    <a:pt x="6021289" y="738808"/>
                  </a:lnTo>
                  <a:lnTo>
                    <a:pt x="6069180" y="739822"/>
                  </a:lnTo>
                  <a:lnTo>
                    <a:pt x="6116567" y="740497"/>
                  </a:lnTo>
                  <a:lnTo>
                    <a:pt x="6163433" y="740822"/>
                  </a:lnTo>
                  <a:lnTo>
                    <a:pt x="6209759" y="740785"/>
                  </a:lnTo>
                  <a:lnTo>
                    <a:pt x="6255530" y="740376"/>
                  </a:lnTo>
                  <a:lnTo>
                    <a:pt x="6300728" y="739584"/>
                  </a:lnTo>
                  <a:lnTo>
                    <a:pt x="6345335" y="738397"/>
                  </a:lnTo>
                  <a:lnTo>
                    <a:pt x="6389335" y="736805"/>
                  </a:lnTo>
                  <a:lnTo>
                    <a:pt x="6432709" y="734796"/>
                  </a:lnTo>
                  <a:lnTo>
                    <a:pt x="6475440" y="732361"/>
                  </a:lnTo>
                  <a:lnTo>
                    <a:pt x="6517513" y="729488"/>
                  </a:lnTo>
                  <a:lnTo>
                    <a:pt x="6578431" y="724523"/>
                  </a:lnTo>
                  <a:lnTo>
                    <a:pt x="6639061" y="718710"/>
                  </a:lnTo>
                  <a:lnTo>
                    <a:pt x="6699392" y="712077"/>
                  </a:lnTo>
                  <a:lnTo>
                    <a:pt x="6759413" y="704654"/>
                  </a:lnTo>
                  <a:lnTo>
                    <a:pt x="6819113" y="696471"/>
                  </a:lnTo>
                  <a:lnTo>
                    <a:pt x="6878481" y="687557"/>
                  </a:lnTo>
                  <a:lnTo>
                    <a:pt x="6937506" y="677943"/>
                  </a:lnTo>
                  <a:lnTo>
                    <a:pt x="6996177" y="667658"/>
                  </a:lnTo>
                  <a:lnTo>
                    <a:pt x="7054483" y="656732"/>
                  </a:lnTo>
                  <a:lnTo>
                    <a:pt x="7112414" y="645195"/>
                  </a:lnTo>
                  <a:lnTo>
                    <a:pt x="7169958" y="633076"/>
                  </a:lnTo>
                  <a:lnTo>
                    <a:pt x="7227104" y="620405"/>
                  </a:lnTo>
                  <a:lnTo>
                    <a:pt x="7283842" y="607213"/>
                  </a:lnTo>
                  <a:lnTo>
                    <a:pt x="7340160" y="593527"/>
                  </a:lnTo>
                  <a:lnTo>
                    <a:pt x="7396048" y="579380"/>
                  </a:lnTo>
                  <a:lnTo>
                    <a:pt x="7451495" y="564799"/>
                  </a:lnTo>
                  <a:lnTo>
                    <a:pt x="7506489" y="549815"/>
                  </a:lnTo>
                  <a:lnTo>
                    <a:pt x="7561020" y="534458"/>
                  </a:lnTo>
                  <a:lnTo>
                    <a:pt x="7615076" y="518757"/>
                  </a:lnTo>
                  <a:lnTo>
                    <a:pt x="7668648" y="502742"/>
                  </a:lnTo>
                  <a:lnTo>
                    <a:pt x="7721724" y="486443"/>
                  </a:lnTo>
                  <a:lnTo>
                    <a:pt x="7774292" y="469890"/>
                  </a:lnTo>
                  <a:lnTo>
                    <a:pt x="7826342" y="453112"/>
                  </a:lnTo>
                  <a:lnTo>
                    <a:pt x="7877864" y="436139"/>
                  </a:lnTo>
                  <a:lnTo>
                    <a:pt x="7928846" y="419001"/>
                  </a:lnTo>
                  <a:lnTo>
                    <a:pt x="7979277" y="401728"/>
                  </a:lnTo>
                  <a:lnTo>
                    <a:pt x="8029146" y="384349"/>
                  </a:lnTo>
                  <a:lnTo>
                    <a:pt x="8078442" y="366894"/>
                  </a:lnTo>
                  <a:lnTo>
                    <a:pt x="8127155" y="349393"/>
                  </a:lnTo>
                  <a:lnTo>
                    <a:pt x="8175274" y="331876"/>
                  </a:lnTo>
                  <a:lnTo>
                    <a:pt x="8222786" y="314371"/>
                  </a:lnTo>
                  <a:lnTo>
                    <a:pt x="8269683" y="296910"/>
                  </a:lnTo>
                  <a:lnTo>
                    <a:pt x="8315952" y="279522"/>
                  </a:lnTo>
                  <a:lnTo>
                    <a:pt x="8361583" y="262236"/>
                  </a:lnTo>
                  <a:lnTo>
                    <a:pt x="8406564" y="245083"/>
                  </a:lnTo>
                  <a:lnTo>
                    <a:pt x="8450885" y="228092"/>
                  </a:lnTo>
                  <a:lnTo>
                    <a:pt x="8494535" y="211292"/>
                  </a:lnTo>
                  <a:lnTo>
                    <a:pt x="8537503" y="194714"/>
                  </a:lnTo>
                  <a:lnTo>
                    <a:pt x="8579778" y="178387"/>
                  </a:lnTo>
                  <a:lnTo>
                    <a:pt x="8621349" y="162342"/>
                  </a:lnTo>
                  <a:lnTo>
                    <a:pt x="8662205" y="146607"/>
                  </a:lnTo>
                  <a:lnTo>
                    <a:pt x="8702335" y="131212"/>
                  </a:lnTo>
                  <a:lnTo>
                    <a:pt x="8741729" y="116188"/>
                  </a:lnTo>
                  <a:lnTo>
                    <a:pt x="8780375" y="101564"/>
                  </a:lnTo>
                  <a:lnTo>
                    <a:pt x="8818262" y="87370"/>
                  </a:lnTo>
                  <a:lnTo>
                    <a:pt x="8855379" y="73636"/>
                  </a:lnTo>
                  <a:lnTo>
                    <a:pt x="8891716" y="60390"/>
                  </a:lnTo>
                  <a:lnTo>
                    <a:pt x="8962004" y="35486"/>
                  </a:lnTo>
                  <a:lnTo>
                    <a:pt x="9029038" y="12896"/>
                  </a:lnTo>
                  <a:lnTo>
                    <a:pt x="9061308" y="2543"/>
                  </a:lnTo>
                  <a:lnTo>
                    <a:pt x="9069562" y="0"/>
                  </a:lnTo>
                </a:path>
              </a:pathLst>
            </a:custGeom>
            <a:ln w="10775">
              <a:solidFill>
                <a:srgbClr val="33B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" y="57022"/>
            <a:ext cx="9144000" cy="892810"/>
          </a:xfrm>
          <a:custGeom>
            <a:avLst/>
            <a:gdLst/>
            <a:ahLst/>
            <a:cxnLst/>
            <a:rect l="l" t="t" r="r" b="b"/>
            <a:pathLst>
              <a:path w="9144000" h="892810">
                <a:moveTo>
                  <a:pt x="0" y="892428"/>
                </a:moveTo>
                <a:lnTo>
                  <a:pt x="52556" y="882879"/>
                </a:lnTo>
                <a:lnTo>
                  <a:pt x="110528" y="871319"/>
                </a:lnTo>
                <a:lnTo>
                  <a:pt x="173709" y="857928"/>
                </a:lnTo>
                <a:lnTo>
                  <a:pt x="241891" y="842883"/>
                </a:lnTo>
                <a:lnTo>
                  <a:pt x="314869" y="826364"/>
                </a:lnTo>
                <a:lnTo>
                  <a:pt x="353091" y="817607"/>
                </a:lnTo>
                <a:lnTo>
                  <a:pt x="392435" y="808548"/>
                </a:lnTo>
                <a:lnTo>
                  <a:pt x="432874" y="799210"/>
                </a:lnTo>
                <a:lnTo>
                  <a:pt x="474382" y="789616"/>
                </a:lnTo>
                <a:lnTo>
                  <a:pt x="516934" y="779786"/>
                </a:lnTo>
                <a:lnTo>
                  <a:pt x="560504" y="769744"/>
                </a:lnTo>
                <a:lnTo>
                  <a:pt x="605066" y="759512"/>
                </a:lnTo>
                <a:lnTo>
                  <a:pt x="650594" y="749113"/>
                </a:lnTo>
                <a:lnTo>
                  <a:pt x="697062" y="738568"/>
                </a:lnTo>
                <a:lnTo>
                  <a:pt x="744445" y="727900"/>
                </a:lnTo>
                <a:lnTo>
                  <a:pt x="792716" y="717131"/>
                </a:lnTo>
                <a:lnTo>
                  <a:pt x="841849" y="706284"/>
                </a:lnTo>
                <a:lnTo>
                  <a:pt x="891820" y="695381"/>
                </a:lnTo>
                <a:lnTo>
                  <a:pt x="942601" y="684444"/>
                </a:lnTo>
                <a:lnTo>
                  <a:pt x="994168" y="673496"/>
                </a:lnTo>
                <a:lnTo>
                  <a:pt x="1046493" y="662558"/>
                </a:lnTo>
                <a:lnTo>
                  <a:pt x="1099552" y="651654"/>
                </a:lnTo>
                <a:lnTo>
                  <a:pt x="1153319" y="640806"/>
                </a:lnTo>
                <a:lnTo>
                  <a:pt x="1207768" y="630035"/>
                </a:lnTo>
                <a:lnTo>
                  <a:pt x="1262872" y="619365"/>
                </a:lnTo>
                <a:lnTo>
                  <a:pt x="1318606" y="608817"/>
                </a:lnTo>
                <a:lnTo>
                  <a:pt x="1374944" y="598414"/>
                </a:lnTo>
                <a:lnTo>
                  <a:pt x="1431861" y="588178"/>
                </a:lnTo>
                <a:lnTo>
                  <a:pt x="1489330" y="578132"/>
                </a:lnTo>
                <a:lnTo>
                  <a:pt x="1547325" y="568298"/>
                </a:lnTo>
                <a:lnTo>
                  <a:pt x="1605822" y="558698"/>
                </a:lnTo>
                <a:lnTo>
                  <a:pt x="1664793" y="549354"/>
                </a:lnTo>
                <a:lnTo>
                  <a:pt x="1724213" y="540290"/>
                </a:lnTo>
                <a:lnTo>
                  <a:pt x="1784056" y="531526"/>
                </a:lnTo>
                <a:lnTo>
                  <a:pt x="1844296" y="523086"/>
                </a:lnTo>
                <a:lnTo>
                  <a:pt x="1904908" y="514992"/>
                </a:lnTo>
                <a:lnTo>
                  <a:pt x="1965866" y="507266"/>
                </a:lnTo>
                <a:lnTo>
                  <a:pt x="2027143" y="499931"/>
                </a:lnTo>
                <a:lnTo>
                  <a:pt x="2088714" y="493008"/>
                </a:lnTo>
                <a:lnTo>
                  <a:pt x="2150553" y="486520"/>
                </a:lnTo>
                <a:lnTo>
                  <a:pt x="2212635" y="480490"/>
                </a:lnTo>
                <a:lnTo>
                  <a:pt x="2274932" y="474940"/>
                </a:lnTo>
                <a:lnTo>
                  <a:pt x="2337420" y="469892"/>
                </a:lnTo>
                <a:lnTo>
                  <a:pt x="2400073" y="465368"/>
                </a:lnTo>
                <a:lnTo>
                  <a:pt x="2462864" y="461392"/>
                </a:lnTo>
                <a:lnTo>
                  <a:pt x="2525768" y="457984"/>
                </a:lnTo>
                <a:lnTo>
                  <a:pt x="2588760" y="455167"/>
                </a:lnTo>
                <a:lnTo>
                  <a:pt x="2630573" y="453679"/>
                </a:lnTo>
                <a:lnTo>
                  <a:pt x="2673032" y="452508"/>
                </a:lnTo>
                <a:lnTo>
                  <a:pt x="2716120" y="451646"/>
                </a:lnTo>
                <a:lnTo>
                  <a:pt x="2759818" y="451083"/>
                </a:lnTo>
                <a:lnTo>
                  <a:pt x="2804112" y="450811"/>
                </a:lnTo>
                <a:lnTo>
                  <a:pt x="2848984" y="450821"/>
                </a:lnTo>
                <a:lnTo>
                  <a:pt x="2894417" y="451106"/>
                </a:lnTo>
                <a:lnTo>
                  <a:pt x="2940395" y="451655"/>
                </a:lnTo>
                <a:lnTo>
                  <a:pt x="2986900" y="452461"/>
                </a:lnTo>
                <a:lnTo>
                  <a:pt x="3033917" y="453515"/>
                </a:lnTo>
                <a:lnTo>
                  <a:pt x="3081428" y="454808"/>
                </a:lnTo>
                <a:lnTo>
                  <a:pt x="3129416" y="456332"/>
                </a:lnTo>
                <a:lnTo>
                  <a:pt x="3177866" y="458078"/>
                </a:lnTo>
                <a:lnTo>
                  <a:pt x="3226759" y="460037"/>
                </a:lnTo>
                <a:lnTo>
                  <a:pt x="3276080" y="462200"/>
                </a:lnTo>
                <a:lnTo>
                  <a:pt x="3325811" y="464560"/>
                </a:lnTo>
                <a:lnTo>
                  <a:pt x="3375936" y="467107"/>
                </a:lnTo>
                <a:lnTo>
                  <a:pt x="3426438" y="469833"/>
                </a:lnTo>
                <a:lnTo>
                  <a:pt x="3477300" y="472729"/>
                </a:lnTo>
                <a:lnTo>
                  <a:pt x="3528506" y="475786"/>
                </a:lnTo>
                <a:lnTo>
                  <a:pt x="3580038" y="478997"/>
                </a:lnTo>
                <a:lnTo>
                  <a:pt x="3631881" y="482351"/>
                </a:lnTo>
                <a:lnTo>
                  <a:pt x="3684017" y="485841"/>
                </a:lnTo>
                <a:lnTo>
                  <a:pt x="3736429" y="489458"/>
                </a:lnTo>
                <a:lnTo>
                  <a:pt x="3789101" y="493193"/>
                </a:lnTo>
                <a:lnTo>
                  <a:pt x="3842016" y="497038"/>
                </a:lnTo>
                <a:lnTo>
                  <a:pt x="3895157" y="500984"/>
                </a:lnTo>
                <a:lnTo>
                  <a:pt x="3948507" y="505022"/>
                </a:lnTo>
                <a:lnTo>
                  <a:pt x="4002051" y="509144"/>
                </a:lnTo>
                <a:lnTo>
                  <a:pt x="4055770" y="513342"/>
                </a:lnTo>
                <a:lnTo>
                  <a:pt x="4109648" y="517605"/>
                </a:lnTo>
                <a:lnTo>
                  <a:pt x="4163669" y="521926"/>
                </a:lnTo>
                <a:lnTo>
                  <a:pt x="4217816" y="526297"/>
                </a:lnTo>
                <a:lnTo>
                  <a:pt x="4272071" y="530708"/>
                </a:lnTo>
                <a:lnTo>
                  <a:pt x="4326419" y="535151"/>
                </a:lnTo>
                <a:lnTo>
                  <a:pt x="4380842" y="539617"/>
                </a:lnTo>
                <a:lnTo>
                  <a:pt x="4435323" y="544098"/>
                </a:lnTo>
                <a:lnTo>
                  <a:pt x="4489847" y="548585"/>
                </a:lnTo>
                <a:lnTo>
                  <a:pt x="4544396" y="553069"/>
                </a:lnTo>
                <a:lnTo>
                  <a:pt x="4598953" y="557541"/>
                </a:lnTo>
                <a:lnTo>
                  <a:pt x="4653501" y="561994"/>
                </a:lnTo>
                <a:lnTo>
                  <a:pt x="4708025" y="566418"/>
                </a:lnTo>
                <a:lnTo>
                  <a:pt x="4762507" y="570806"/>
                </a:lnTo>
                <a:lnTo>
                  <a:pt x="4816930" y="575147"/>
                </a:lnTo>
                <a:lnTo>
                  <a:pt x="4871277" y="579433"/>
                </a:lnTo>
                <a:lnTo>
                  <a:pt x="4925533" y="583657"/>
                </a:lnTo>
                <a:lnTo>
                  <a:pt x="4979679" y="587808"/>
                </a:lnTo>
                <a:lnTo>
                  <a:pt x="5033700" y="591880"/>
                </a:lnTo>
                <a:lnTo>
                  <a:pt x="5087578" y="595862"/>
                </a:lnTo>
                <a:lnTo>
                  <a:pt x="5141298" y="599747"/>
                </a:lnTo>
                <a:lnTo>
                  <a:pt x="5194841" y="603525"/>
                </a:lnTo>
                <a:lnTo>
                  <a:pt x="5248192" y="607188"/>
                </a:lnTo>
                <a:lnTo>
                  <a:pt x="5301333" y="610727"/>
                </a:lnTo>
                <a:lnTo>
                  <a:pt x="5354248" y="614135"/>
                </a:lnTo>
                <a:lnTo>
                  <a:pt x="5406920" y="617401"/>
                </a:lnTo>
                <a:lnTo>
                  <a:pt x="5459332" y="620518"/>
                </a:lnTo>
                <a:lnTo>
                  <a:pt x="5511468" y="623477"/>
                </a:lnTo>
                <a:lnTo>
                  <a:pt x="5563310" y="626269"/>
                </a:lnTo>
                <a:lnTo>
                  <a:pt x="5614843" y="628885"/>
                </a:lnTo>
                <a:lnTo>
                  <a:pt x="5666048" y="631317"/>
                </a:lnTo>
                <a:lnTo>
                  <a:pt x="5716911" y="633557"/>
                </a:lnTo>
                <a:lnTo>
                  <a:pt x="5767413" y="635595"/>
                </a:lnTo>
                <a:lnTo>
                  <a:pt x="5817537" y="637423"/>
                </a:lnTo>
                <a:lnTo>
                  <a:pt x="5867269" y="639033"/>
                </a:lnTo>
                <a:lnTo>
                  <a:pt x="5916589" y="640415"/>
                </a:lnTo>
                <a:lnTo>
                  <a:pt x="5965483" y="641561"/>
                </a:lnTo>
                <a:lnTo>
                  <a:pt x="6013932" y="642463"/>
                </a:lnTo>
                <a:lnTo>
                  <a:pt x="6061920" y="643112"/>
                </a:lnTo>
                <a:lnTo>
                  <a:pt x="6109431" y="643498"/>
                </a:lnTo>
                <a:lnTo>
                  <a:pt x="6156448" y="643615"/>
                </a:lnTo>
                <a:lnTo>
                  <a:pt x="6202954" y="643452"/>
                </a:lnTo>
                <a:lnTo>
                  <a:pt x="6248931" y="643001"/>
                </a:lnTo>
                <a:lnTo>
                  <a:pt x="6294365" y="642254"/>
                </a:lnTo>
                <a:lnTo>
                  <a:pt x="6339236" y="641202"/>
                </a:lnTo>
                <a:lnTo>
                  <a:pt x="6383530" y="639836"/>
                </a:lnTo>
                <a:lnTo>
                  <a:pt x="6427229" y="638147"/>
                </a:lnTo>
                <a:lnTo>
                  <a:pt x="6470316" y="636128"/>
                </a:lnTo>
                <a:lnTo>
                  <a:pt x="6512775" y="633770"/>
                </a:lnTo>
                <a:lnTo>
                  <a:pt x="6554589" y="631063"/>
                </a:lnTo>
                <a:lnTo>
                  <a:pt x="6616280" y="626404"/>
                </a:lnTo>
                <a:lnTo>
                  <a:pt x="6677673" y="621027"/>
                </a:lnTo>
                <a:lnTo>
                  <a:pt x="6738755" y="614959"/>
                </a:lnTo>
                <a:lnTo>
                  <a:pt x="6799516" y="608225"/>
                </a:lnTo>
                <a:lnTo>
                  <a:pt x="6859944" y="600851"/>
                </a:lnTo>
                <a:lnTo>
                  <a:pt x="6920027" y="592863"/>
                </a:lnTo>
                <a:lnTo>
                  <a:pt x="6979753" y="584286"/>
                </a:lnTo>
                <a:lnTo>
                  <a:pt x="7039112" y="575146"/>
                </a:lnTo>
                <a:lnTo>
                  <a:pt x="7098092" y="565470"/>
                </a:lnTo>
                <a:lnTo>
                  <a:pt x="7156682" y="555283"/>
                </a:lnTo>
                <a:lnTo>
                  <a:pt x="7214869" y="544611"/>
                </a:lnTo>
                <a:lnTo>
                  <a:pt x="7272643" y="533479"/>
                </a:lnTo>
                <a:lnTo>
                  <a:pt x="7329991" y="521913"/>
                </a:lnTo>
                <a:lnTo>
                  <a:pt x="7386904" y="509940"/>
                </a:lnTo>
                <a:lnTo>
                  <a:pt x="7443368" y="497585"/>
                </a:lnTo>
                <a:lnTo>
                  <a:pt x="7499372" y="484873"/>
                </a:lnTo>
                <a:lnTo>
                  <a:pt x="7554906" y="471832"/>
                </a:lnTo>
                <a:lnTo>
                  <a:pt x="7609957" y="458485"/>
                </a:lnTo>
                <a:lnTo>
                  <a:pt x="7664515" y="444860"/>
                </a:lnTo>
                <a:lnTo>
                  <a:pt x="7718567" y="430982"/>
                </a:lnTo>
                <a:lnTo>
                  <a:pt x="7772102" y="416877"/>
                </a:lnTo>
                <a:lnTo>
                  <a:pt x="7825109" y="402570"/>
                </a:lnTo>
                <a:lnTo>
                  <a:pt x="7877575" y="388088"/>
                </a:lnTo>
                <a:lnTo>
                  <a:pt x="7929491" y="373456"/>
                </a:lnTo>
                <a:lnTo>
                  <a:pt x="7980844" y="358700"/>
                </a:lnTo>
                <a:lnTo>
                  <a:pt x="8031622" y="343846"/>
                </a:lnTo>
                <a:lnTo>
                  <a:pt x="8081815" y="328920"/>
                </a:lnTo>
                <a:lnTo>
                  <a:pt x="8131410" y="313947"/>
                </a:lnTo>
                <a:lnTo>
                  <a:pt x="8180397" y="298954"/>
                </a:lnTo>
                <a:lnTo>
                  <a:pt x="8228763" y="283966"/>
                </a:lnTo>
                <a:lnTo>
                  <a:pt x="8276498" y="269008"/>
                </a:lnTo>
                <a:lnTo>
                  <a:pt x="8323590" y="254108"/>
                </a:lnTo>
                <a:lnTo>
                  <a:pt x="8370027" y="239290"/>
                </a:lnTo>
                <a:lnTo>
                  <a:pt x="8415798" y="224580"/>
                </a:lnTo>
                <a:lnTo>
                  <a:pt x="8460891" y="210004"/>
                </a:lnTo>
                <a:lnTo>
                  <a:pt x="8505295" y="195588"/>
                </a:lnTo>
                <a:lnTo>
                  <a:pt x="8548999" y="181358"/>
                </a:lnTo>
                <a:lnTo>
                  <a:pt x="8591990" y="167340"/>
                </a:lnTo>
                <a:lnTo>
                  <a:pt x="8634258" y="153559"/>
                </a:lnTo>
                <a:lnTo>
                  <a:pt x="8675791" y="140041"/>
                </a:lnTo>
                <a:lnTo>
                  <a:pt x="8716578" y="126812"/>
                </a:lnTo>
                <a:lnTo>
                  <a:pt x="8756606" y="113898"/>
                </a:lnTo>
                <a:lnTo>
                  <a:pt x="8795865" y="101325"/>
                </a:lnTo>
                <a:lnTo>
                  <a:pt x="8834344" y="89117"/>
                </a:lnTo>
                <a:lnTo>
                  <a:pt x="8872029" y="77303"/>
                </a:lnTo>
                <a:lnTo>
                  <a:pt x="8908911" y="65906"/>
                </a:lnTo>
                <a:lnTo>
                  <a:pt x="8980217" y="44469"/>
                </a:lnTo>
                <a:lnTo>
                  <a:pt x="9048170" y="25014"/>
                </a:lnTo>
                <a:lnTo>
                  <a:pt x="9112678" y="7748"/>
                </a:lnTo>
                <a:lnTo>
                  <a:pt x="9143611" y="0"/>
                </a:lnTo>
              </a:path>
            </a:pathLst>
          </a:custGeom>
          <a:ln w="9525">
            <a:solidFill>
              <a:srgbClr val="0FCF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833627" y="2510027"/>
            <a:ext cx="2066925" cy="3209925"/>
            <a:chOff x="833627" y="2510027"/>
            <a:chExt cx="2066925" cy="3209925"/>
          </a:xfrm>
        </p:grpSpPr>
        <p:sp>
          <p:nvSpPr>
            <p:cNvPr id="9" name="object 9"/>
            <p:cNvSpPr/>
            <p:nvPr/>
          </p:nvSpPr>
          <p:spPr>
            <a:xfrm>
              <a:off x="1143000" y="2819400"/>
              <a:ext cx="1447800" cy="2590800"/>
            </a:xfrm>
            <a:custGeom>
              <a:avLst/>
              <a:gdLst/>
              <a:ahLst/>
              <a:cxnLst/>
              <a:rect l="l" t="t" r="r" b="b"/>
              <a:pathLst>
                <a:path w="1447800" h="2590800">
                  <a:moveTo>
                    <a:pt x="0" y="0"/>
                  </a:moveTo>
                  <a:lnTo>
                    <a:pt x="1447800" y="0"/>
                  </a:lnTo>
                </a:path>
                <a:path w="1447800" h="2590800">
                  <a:moveTo>
                    <a:pt x="0" y="0"/>
                  </a:moveTo>
                  <a:lnTo>
                    <a:pt x="1447800" y="1295400"/>
                  </a:lnTo>
                </a:path>
                <a:path w="1447800" h="2590800">
                  <a:moveTo>
                    <a:pt x="685800" y="2590800"/>
                  </a:moveTo>
                  <a:lnTo>
                    <a:pt x="1447800" y="1295400"/>
                  </a:lnTo>
                </a:path>
                <a:path w="1447800" h="2590800">
                  <a:moveTo>
                    <a:pt x="0" y="1295400"/>
                  </a:moveTo>
                  <a:lnTo>
                    <a:pt x="685800" y="2590800"/>
                  </a:lnTo>
                </a:path>
                <a:path w="1447800" h="2590800">
                  <a:moveTo>
                    <a:pt x="0" y="1295400"/>
                  </a:moveTo>
                  <a:lnTo>
                    <a:pt x="0" y="0"/>
                  </a:lnTo>
                </a:path>
                <a:path w="1447800" h="2590800">
                  <a:moveTo>
                    <a:pt x="1447800" y="0"/>
                  </a:moveTo>
                  <a:lnTo>
                    <a:pt x="1447800" y="1295400"/>
                  </a:lnTo>
                </a:path>
                <a:path w="1447800" h="2590800">
                  <a:moveTo>
                    <a:pt x="0" y="1295400"/>
                  </a:moveTo>
                  <a:lnTo>
                    <a:pt x="1447800" y="129540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38199" y="25145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59" y="3990"/>
                  </a:lnTo>
                  <a:lnTo>
                    <a:pt x="208458" y="15544"/>
                  </a:lnTo>
                  <a:lnTo>
                    <a:pt x="164725" y="34032"/>
                  </a:lnTo>
                  <a:lnTo>
                    <a:pt x="124788" y="58826"/>
                  </a:lnTo>
                  <a:lnTo>
                    <a:pt x="89273" y="89296"/>
                  </a:lnTo>
                  <a:lnTo>
                    <a:pt x="58808" y="124815"/>
                  </a:lnTo>
                  <a:lnTo>
                    <a:pt x="34020" y="164753"/>
                  </a:lnTo>
                  <a:lnTo>
                    <a:pt x="15538" y="208483"/>
                  </a:lnTo>
                  <a:lnTo>
                    <a:pt x="3989" y="255374"/>
                  </a:lnTo>
                  <a:lnTo>
                    <a:pt x="0" y="304800"/>
                  </a:lnTo>
                  <a:lnTo>
                    <a:pt x="3989" y="354225"/>
                  </a:lnTo>
                  <a:lnTo>
                    <a:pt x="15538" y="401116"/>
                  </a:lnTo>
                  <a:lnTo>
                    <a:pt x="34020" y="444846"/>
                  </a:lnTo>
                  <a:lnTo>
                    <a:pt x="58808" y="484784"/>
                  </a:lnTo>
                  <a:lnTo>
                    <a:pt x="89273" y="520303"/>
                  </a:lnTo>
                  <a:lnTo>
                    <a:pt x="124788" y="550773"/>
                  </a:lnTo>
                  <a:lnTo>
                    <a:pt x="164725" y="575567"/>
                  </a:lnTo>
                  <a:lnTo>
                    <a:pt x="208458" y="594055"/>
                  </a:lnTo>
                  <a:lnTo>
                    <a:pt x="255359" y="605609"/>
                  </a:lnTo>
                  <a:lnTo>
                    <a:pt x="304800" y="609600"/>
                  </a:lnTo>
                  <a:lnTo>
                    <a:pt x="354225" y="605609"/>
                  </a:lnTo>
                  <a:lnTo>
                    <a:pt x="401116" y="594055"/>
                  </a:lnTo>
                  <a:lnTo>
                    <a:pt x="444846" y="575567"/>
                  </a:lnTo>
                  <a:lnTo>
                    <a:pt x="484784" y="550773"/>
                  </a:lnTo>
                  <a:lnTo>
                    <a:pt x="520303" y="520303"/>
                  </a:lnTo>
                  <a:lnTo>
                    <a:pt x="550773" y="484784"/>
                  </a:lnTo>
                  <a:lnTo>
                    <a:pt x="575567" y="444846"/>
                  </a:lnTo>
                  <a:lnTo>
                    <a:pt x="594055" y="401116"/>
                  </a:lnTo>
                  <a:lnTo>
                    <a:pt x="605609" y="354225"/>
                  </a:lnTo>
                  <a:lnTo>
                    <a:pt x="609600" y="304800"/>
                  </a:lnTo>
                  <a:lnTo>
                    <a:pt x="605609" y="255374"/>
                  </a:lnTo>
                  <a:lnTo>
                    <a:pt x="594055" y="208483"/>
                  </a:lnTo>
                  <a:lnTo>
                    <a:pt x="575567" y="164753"/>
                  </a:lnTo>
                  <a:lnTo>
                    <a:pt x="550773" y="124815"/>
                  </a:lnTo>
                  <a:lnTo>
                    <a:pt x="520303" y="89296"/>
                  </a:lnTo>
                  <a:lnTo>
                    <a:pt x="484784" y="58826"/>
                  </a:lnTo>
                  <a:lnTo>
                    <a:pt x="444846" y="34032"/>
                  </a:lnTo>
                  <a:lnTo>
                    <a:pt x="401116" y="15544"/>
                  </a:lnTo>
                  <a:lnTo>
                    <a:pt x="354225" y="399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8199" y="25145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9" y="255374"/>
                  </a:lnTo>
                  <a:lnTo>
                    <a:pt x="15538" y="208483"/>
                  </a:lnTo>
                  <a:lnTo>
                    <a:pt x="34020" y="164753"/>
                  </a:lnTo>
                  <a:lnTo>
                    <a:pt x="58808" y="124815"/>
                  </a:lnTo>
                  <a:lnTo>
                    <a:pt x="89273" y="89296"/>
                  </a:lnTo>
                  <a:lnTo>
                    <a:pt x="124788" y="58826"/>
                  </a:lnTo>
                  <a:lnTo>
                    <a:pt x="164725" y="34032"/>
                  </a:lnTo>
                  <a:lnTo>
                    <a:pt x="208458" y="15544"/>
                  </a:lnTo>
                  <a:lnTo>
                    <a:pt x="255359" y="3990"/>
                  </a:lnTo>
                  <a:lnTo>
                    <a:pt x="304800" y="0"/>
                  </a:lnTo>
                  <a:lnTo>
                    <a:pt x="354225" y="3990"/>
                  </a:lnTo>
                  <a:lnTo>
                    <a:pt x="401116" y="15544"/>
                  </a:lnTo>
                  <a:lnTo>
                    <a:pt x="444846" y="34032"/>
                  </a:lnTo>
                  <a:lnTo>
                    <a:pt x="484784" y="58826"/>
                  </a:lnTo>
                  <a:lnTo>
                    <a:pt x="520303" y="89296"/>
                  </a:lnTo>
                  <a:lnTo>
                    <a:pt x="550773" y="124815"/>
                  </a:lnTo>
                  <a:lnTo>
                    <a:pt x="575567" y="164753"/>
                  </a:lnTo>
                  <a:lnTo>
                    <a:pt x="594055" y="208483"/>
                  </a:lnTo>
                  <a:lnTo>
                    <a:pt x="605609" y="255374"/>
                  </a:lnTo>
                  <a:lnTo>
                    <a:pt x="609600" y="304800"/>
                  </a:lnTo>
                  <a:lnTo>
                    <a:pt x="605609" y="354225"/>
                  </a:lnTo>
                  <a:lnTo>
                    <a:pt x="594055" y="401116"/>
                  </a:lnTo>
                  <a:lnTo>
                    <a:pt x="575567" y="444846"/>
                  </a:lnTo>
                  <a:lnTo>
                    <a:pt x="550773" y="484784"/>
                  </a:lnTo>
                  <a:lnTo>
                    <a:pt x="520303" y="520303"/>
                  </a:lnTo>
                  <a:lnTo>
                    <a:pt x="484784" y="550773"/>
                  </a:lnTo>
                  <a:lnTo>
                    <a:pt x="444846" y="575567"/>
                  </a:lnTo>
                  <a:lnTo>
                    <a:pt x="401116" y="594055"/>
                  </a:lnTo>
                  <a:lnTo>
                    <a:pt x="354225" y="605609"/>
                  </a:lnTo>
                  <a:lnTo>
                    <a:pt x="304800" y="609600"/>
                  </a:lnTo>
                  <a:lnTo>
                    <a:pt x="255359" y="605609"/>
                  </a:lnTo>
                  <a:lnTo>
                    <a:pt x="208458" y="594055"/>
                  </a:lnTo>
                  <a:lnTo>
                    <a:pt x="164725" y="575567"/>
                  </a:lnTo>
                  <a:lnTo>
                    <a:pt x="124788" y="550773"/>
                  </a:lnTo>
                  <a:lnTo>
                    <a:pt x="89273" y="520303"/>
                  </a:lnTo>
                  <a:lnTo>
                    <a:pt x="58808" y="484784"/>
                  </a:lnTo>
                  <a:lnTo>
                    <a:pt x="34020" y="444846"/>
                  </a:lnTo>
                  <a:lnTo>
                    <a:pt x="15538" y="401116"/>
                  </a:lnTo>
                  <a:lnTo>
                    <a:pt x="3989" y="354225"/>
                  </a:lnTo>
                  <a:lnTo>
                    <a:pt x="0" y="3048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24000" y="51054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90"/>
                  </a:lnTo>
                  <a:lnTo>
                    <a:pt x="208483" y="15544"/>
                  </a:lnTo>
                  <a:lnTo>
                    <a:pt x="164753" y="34032"/>
                  </a:lnTo>
                  <a:lnTo>
                    <a:pt x="124815" y="58826"/>
                  </a:lnTo>
                  <a:lnTo>
                    <a:pt x="89296" y="89296"/>
                  </a:lnTo>
                  <a:lnTo>
                    <a:pt x="58826" y="124815"/>
                  </a:lnTo>
                  <a:lnTo>
                    <a:pt x="34032" y="164753"/>
                  </a:lnTo>
                  <a:lnTo>
                    <a:pt x="15544" y="208483"/>
                  </a:lnTo>
                  <a:lnTo>
                    <a:pt x="3990" y="255374"/>
                  </a:lnTo>
                  <a:lnTo>
                    <a:pt x="0" y="304800"/>
                  </a:lnTo>
                  <a:lnTo>
                    <a:pt x="3990" y="354225"/>
                  </a:lnTo>
                  <a:lnTo>
                    <a:pt x="15544" y="401116"/>
                  </a:lnTo>
                  <a:lnTo>
                    <a:pt x="34032" y="444846"/>
                  </a:lnTo>
                  <a:lnTo>
                    <a:pt x="58826" y="484784"/>
                  </a:lnTo>
                  <a:lnTo>
                    <a:pt x="89296" y="520303"/>
                  </a:lnTo>
                  <a:lnTo>
                    <a:pt x="124815" y="550773"/>
                  </a:lnTo>
                  <a:lnTo>
                    <a:pt x="164753" y="575567"/>
                  </a:lnTo>
                  <a:lnTo>
                    <a:pt x="208483" y="594055"/>
                  </a:lnTo>
                  <a:lnTo>
                    <a:pt x="255374" y="605609"/>
                  </a:lnTo>
                  <a:lnTo>
                    <a:pt x="304800" y="609600"/>
                  </a:lnTo>
                  <a:lnTo>
                    <a:pt x="354225" y="605609"/>
                  </a:lnTo>
                  <a:lnTo>
                    <a:pt x="401116" y="594055"/>
                  </a:lnTo>
                  <a:lnTo>
                    <a:pt x="444846" y="575567"/>
                  </a:lnTo>
                  <a:lnTo>
                    <a:pt x="484784" y="550773"/>
                  </a:lnTo>
                  <a:lnTo>
                    <a:pt x="520303" y="520303"/>
                  </a:lnTo>
                  <a:lnTo>
                    <a:pt x="550773" y="484784"/>
                  </a:lnTo>
                  <a:lnTo>
                    <a:pt x="575567" y="444846"/>
                  </a:lnTo>
                  <a:lnTo>
                    <a:pt x="594055" y="401116"/>
                  </a:lnTo>
                  <a:lnTo>
                    <a:pt x="605609" y="354225"/>
                  </a:lnTo>
                  <a:lnTo>
                    <a:pt x="609600" y="304800"/>
                  </a:lnTo>
                  <a:lnTo>
                    <a:pt x="605609" y="255374"/>
                  </a:lnTo>
                  <a:lnTo>
                    <a:pt x="594055" y="208483"/>
                  </a:lnTo>
                  <a:lnTo>
                    <a:pt x="575567" y="164753"/>
                  </a:lnTo>
                  <a:lnTo>
                    <a:pt x="550773" y="124815"/>
                  </a:lnTo>
                  <a:lnTo>
                    <a:pt x="520303" y="89296"/>
                  </a:lnTo>
                  <a:lnTo>
                    <a:pt x="484784" y="58826"/>
                  </a:lnTo>
                  <a:lnTo>
                    <a:pt x="444846" y="34032"/>
                  </a:lnTo>
                  <a:lnTo>
                    <a:pt x="401116" y="15544"/>
                  </a:lnTo>
                  <a:lnTo>
                    <a:pt x="354225" y="399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524000" y="51054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74"/>
                  </a:lnTo>
                  <a:lnTo>
                    <a:pt x="15544" y="208483"/>
                  </a:lnTo>
                  <a:lnTo>
                    <a:pt x="34032" y="164753"/>
                  </a:lnTo>
                  <a:lnTo>
                    <a:pt x="58826" y="124815"/>
                  </a:lnTo>
                  <a:lnTo>
                    <a:pt x="89296" y="89296"/>
                  </a:lnTo>
                  <a:lnTo>
                    <a:pt x="124815" y="58826"/>
                  </a:lnTo>
                  <a:lnTo>
                    <a:pt x="164753" y="34032"/>
                  </a:lnTo>
                  <a:lnTo>
                    <a:pt x="208483" y="15544"/>
                  </a:lnTo>
                  <a:lnTo>
                    <a:pt x="255374" y="3990"/>
                  </a:lnTo>
                  <a:lnTo>
                    <a:pt x="304800" y="0"/>
                  </a:lnTo>
                  <a:lnTo>
                    <a:pt x="354225" y="3990"/>
                  </a:lnTo>
                  <a:lnTo>
                    <a:pt x="401116" y="15544"/>
                  </a:lnTo>
                  <a:lnTo>
                    <a:pt x="444846" y="34032"/>
                  </a:lnTo>
                  <a:lnTo>
                    <a:pt x="484784" y="58826"/>
                  </a:lnTo>
                  <a:lnTo>
                    <a:pt x="520303" y="89296"/>
                  </a:lnTo>
                  <a:lnTo>
                    <a:pt x="550773" y="124815"/>
                  </a:lnTo>
                  <a:lnTo>
                    <a:pt x="575567" y="164753"/>
                  </a:lnTo>
                  <a:lnTo>
                    <a:pt x="594055" y="208483"/>
                  </a:lnTo>
                  <a:lnTo>
                    <a:pt x="605609" y="255374"/>
                  </a:lnTo>
                  <a:lnTo>
                    <a:pt x="609600" y="304800"/>
                  </a:lnTo>
                  <a:lnTo>
                    <a:pt x="605609" y="354225"/>
                  </a:lnTo>
                  <a:lnTo>
                    <a:pt x="594055" y="401116"/>
                  </a:lnTo>
                  <a:lnTo>
                    <a:pt x="575567" y="444846"/>
                  </a:lnTo>
                  <a:lnTo>
                    <a:pt x="550773" y="484784"/>
                  </a:lnTo>
                  <a:lnTo>
                    <a:pt x="520303" y="520303"/>
                  </a:lnTo>
                  <a:lnTo>
                    <a:pt x="484784" y="550773"/>
                  </a:lnTo>
                  <a:lnTo>
                    <a:pt x="444846" y="575567"/>
                  </a:lnTo>
                  <a:lnTo>
                    <a:pt x="401116" y="594055"/>
                  </a:lnTo>
                  <a:lnTo>
                    <a:pt x="354225" y="605609"/>
                  </a:lnTo>
                  <a:lnTo>
                    <a:pt x="304800" y="609600"/>
                  </a:lnTo>
                  <a:lnTo>
                    <a:pt x="255374" y="605609"/>
                  </a:lnTo>
                  <a:lnTo>
                    <a:pt x="208483" y="594055"/>
                  </a:lnTo>
                  <a:lnTo>
                    <a:pt x="164753" y="575567"/>
                  </a:lnTo>
                  <a:lnTo>
                    <a:pt x="124815" y="550773"/>
                  </a:lnTo>
                  <a:lnTo>
                    <a:pt x="89296" y="520303"/>
                  </a:lnTo>
                  <a:lnTo>
                    <a:pt x="58826" y="484784"/>
                  </a:lnTo>
                  <a:lnTo>
                    <a:pt x="34032" y="444846"/>
                  </a:lnTo>
                  <a:lnTo>
                    <a:pt x="15544" y="401116"/>
                  </a:lnTo>
                  <a:lnTo>
                    <a:pt x="3990" y="354225"/>
                  </a:lnTo>
                  <a:lnTo>
                    <a:pt x="0" y="3048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8199" y="38100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59" y="3990"/>
                  </a:lnTo>
                  <a:lnTo>
                    <a:pt x="208458" y="15544"/>
                  </a:lnTo>
                  <a:lnTo>
                    <a:pt x="164725" y="34032"/>
                  </a:lnTo>
                  <a:lnTo>
                    <a:pt x="124788" y="58826"/>
                  </a:lnTo>
                  <a:lnTo>
                    <a:pt x="89273" y="89296"/>
                  </a:lnTo>
                  <a:lnTo>
                    <a:pt x="58808" y="124815"/>
                  </a:lnTo>
                  <a:lnTo>
                    <a:pt x="34020" y="164753"/>
                  </a:lnTo>
                  <a:lnTo>
                    <a:pt x="15538" y="208483"/>
                  </a:lnTo>
                  <a:lnTo>
                    <a:pt x="3989" y="255374"/>
                  </a:lnTo>
                  <a:lnTo>
                    <a:pt x="0" y="304800"/>
                  </a:lnTo>
                  <a:lnTo>
                    <a:pt x="3989" y="354225"/>
                  </a:lnTo>
                  <a:lnTo>
                    <a:pt x="15538" y="401116"/>
                  </a:lnTo>
                  <a:lnTo>
                    <a:pt x="34020" y="444846"/>
                  </a:lnTo>
                  <a:lnTo>
                    <a:pt x="58808" y="484784"/>
                  </a:lnTo>
                  <a:lnTo>
                    <a:pt x="89273" y="520303"/>
                  </a:lnTo>
                  <a:lnTo>
                    <a:pt x="124788" y="550773"/>
                  </a:lnTo>
                  <a:lnTo>
                    <a:pt x="164725" y="575567"/>
                  </a:lnTo>
                  <a:lnTo>
                    <a:pt x="208458" y="594055"/>
                  </a:lnTo>
                  <a:lnTo>
                    <a:pt x="255359" y="605609"/>
                  </a:lnTo>
                  <a:lnTo>
                    <a:pt x="304800" y="609600"/>
                  </a:lnTo>
                  <a:lnTo>
                    <a:pt x="354225" y="605609"/>
                  </a:lnTo>
                  <a:lnTo>
                    <a:pt x="401116" y="594055"/>
                  </a:lnTo>
                  <a:lnTo>
                    <a:pt x="444846" y="575567"/>
                  </a:lnTo>
                  <a:lnTo>
                    <a:pt x="484784" y="550773"/>
                  </a:lnTo>
                  <a:lnTo>
                    <a:pt x="520303" y="520303"/>
                  </a:lnTo>
                  <a:lnTo>
                    <a:pt x="550773" y="484784"/>
                  </a:lnTo>
                  <a:lnTo>
                    <a:pt x="575567" y="444846"/>
                  </a:lnTo>
                  <a:lnTo>
                    <a:pt x="594055" y="401116"/>
                  </a:lnTo>
                  <a:lnTo>
                    <a:pt x="605609" y="354225"/>
                  </a:lnTo>
                  <a:lnTo>
                    <a:pt x="609600" y="304800"/>
                  </a:lnTo>
                  <a:lnTo>
                    <a:pt x="605609" y="255374"/>
                  </a:lnTo>
                  <a:lnTo>
                    <a:pt x="594055" y="208483"/>
                  </a:lnTo>
                  <a:lnTo>
                    <a:pt x="575567" y="164753"/>
                  </a:lnTo>
                  <a:lnTo>
                    <a:pt x="550773" y="124815"/>
                  </a:lnTo>
                  <a:lnTo>
                    <a:pt x="520303" y="89296"/>
                  </a:lnTo>
                  <a:lnTo>
                    <a:pt x="484784" y="58826"/>
                  </a:lnTo>
                  <a:lnTo>
                    <a:pt x="444846" y="34032"/>
                  </a:lnTo>
                  <a:lnTo>
                    <a:pt x="401116" y="15544"/>
                  </a:lnTo>
                  <a:lnTo>
                    <a:pt x="354225" y="399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38199" y="38100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89" y="255374"/>
                  </a:lnTo>
                  <a:lnTo>
                    <a:pt x="15538" y="208483"/>
                  </a:lnTo>
                  <a:lnTo>
                    <a:pt x="34020" y="164753"/>
                  </a:lnTo>
                  <a:lnTo>
                    <a:pt x="58808" y="124815"/>
                  </a:lnTo>
                  <a:lnTo>
                    <a:pt x="89273" y="89296"/>
                  </a:lnTo>
                  <a:lnTo>
                    <a:pt x="124788" y="58826"/>
                  </a:lnTo>
                  <a:lnTo>
                    <a:pt x="164725" y="34032"/>
                  </a:lnTo>
                  <a:lnTo>
                    <a:pt x="208458" y="15544"/>
                  </a:lnTo>
                  <a:lnTo>
                    <a:pt x="255359" y="3990"/>
                  </a:lnTo>
                  <a:lnTo>
                    <a:pt x="304800" y="0"/>
                  </a:lnTo>
                  <a:lnTo>
                    <a:pt x="354225" y="3990"/>
                  </a:lnTo>
                  <a:lnTo>
                    <a:pt x="401116" y="15544"/>
                  </a:lnTo>
                  <a:lnTo>
                    <a:pt x="444846" y="34032"/>
                  </a:lnTo>
                  <a:lnTo>
                    <a:pt x="484784" y="58826"/>
                  </a:lnTo>
                  <a:lnTo>
                    <a:pt x="520303" y="89296"/>
                  </a:lnTo>
                  <a:lnTo>
                    <a:pt x="550773" y="124815"/>
                  </a:lnTo>
                  <a:lnTo>
                    <a:pt x="575567" y="164753"/>
                  </a:lnTo>
                  <a:lnTo>
                    <a:pt x="594055" y="208483"/>
                  </a:lnTo>
                  <a:lnTo>
                    <a:pt x="605609" y="255374"/>
                  </a:lnTo>
                  <a:lnTo>
                    <a:pt x="609600" y="304800"/>
                  </a:lnTo>
                  <a:lnTo>
                    <a:pt x="605609" y="354225"/>
                  </a:lnTo>
                  <a:lnTo>
                    <a:pt x="594055" y="401116"/>
                  </a:lnTo>
                  <a:lnTo>
                    <a:pt x="575567" y="444846"/>
                  </a:lnTo>
                  <a:lnTo>
                    <a:pt x="550773" y="484784"/>
                  </a:lnTo>
                  <a:lnTo>
                    <a:pt x="520303" y="520303"/>
                  </a:lnTo>
                  <a:lnTo>
                    <a:pt x="484784" y="550773"/>
                  </a:lnTo>
                  <a:lnTo>
                    <a:pt x="444846" y="575567"/>
                  </a:lnTo>
                  <a:lnTo>
                    <a:pt x="401116" y="594055"/>
                  </a:lnTo>
                  <a:lnTo>
                    <a:pt x="354225" y="605609"/>
                  </a:lnTo>
                  <a:lnTo>
                    <a:pt x="304800" y="609600"/>
                  </a:lnTo>
                  <a:lnTo>
                    <a:pt x="255359" y="605609"/>
                  </a:lnTo>
                  <a:lnTo>
                    <a:pt x="208458" y="594055"/>
                  </a:lnTo>
                  <a:lnTo>
                    <a:pt x="164725" y="575567"/>
                  </a:lnTo>
                  <a:lnTo>
                    <a:pt x="124788" y="550773"/>
                  </a:lnTo>
                  <a:lnTo>
                    <a:pt x="89273" y="520303"/>
                  </a:lnTo>
                  <a:lnTo>
                    <a:pt x="58808" y="484784"/>
                  </a:lnTo>
                  <a:lnTo>
                    <a:pt x="34020" y="444846"/>
                  </a:lnTo>
                  <a:lnTo>
                    <a:pt x="15538" y="401116"/>
                  </a:lnTo>
                  <a:lnTo>
                    <a:pt x="3989" y="354225"/>
                  </a:lnTo>
                  <a:lnTo>
                    <a:pt x="0" y="3048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286000" y="38100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90"/>
                  </a:lnTo>
                  <a:lnTo>
                    <a:pt x="208483" y="15544"/>
                  </a:lnTo>
                  <a:lnTo>
                    <a:pt x="164753" y="34032"/>
                  </a:lnTo>
                  <a:lnTo>
                    <a:pt x="124815" y="58826"/>
                  </a:lnTo>
                  <a:lnTo>
                    <a:pt x="89296" y="89296"/>
                  </a:lnTo>
                  <a:lnTo>
                    <a:pt x="58826" y="124815"/>
                  </a:lnTo>
                  <a:lnTo>
                    <a:pt x="34032" y="164753"/>
                  </a:lnTo>
                  <a:lnTo>
                    <a:pt x="15544" y="208483"/>
                  </a:lnTo>
                  <a:lnTo>
                    <a:pt x="3990" y="255374"/>
                  </a:lnTo>
                  <a:lnTo>
                    <a:pt x="0" y="304800"/>
                  </a:lnTo>
                  <a:lnTo>
                    <a:pt x="3990" y="354225"/>
                  </a:lnTo>
                  <a:lnTo>
                    <a:pt x="15544" y="401116"/>
                  </a:lnTo>
                  <a:lnTo>
                    <a:pt x="34032" y="444846"/>
                  </a:lnTo>
                  <a:lnTo>
                    <a:pt x="58826" y="484784"/>
                  </a:lnTo>
                  <a:lnTo>
                    <a:pt x="89296" y="520303"/>
                  </a:lnTo>
                  <a:lnTo>
                    <a:pt x="124815" y="550773"/>
                  </a:lnTo>
                  <a:lnTo>
                    <a:pt x="164753" y="575567"/>
                  </a:lnTo>
                  <a:lnTo>
                    <a:pt x="208483" y="594055"/>
                  </a:lnTo>
                  <a:lnTo>
                    <a:pt x="255374" y="605609"/>
                  </a:lnTo>
                  <a:lnTo>
                    <a:pt x="304800" y="609600"/>
                  </a:lnTo>
                  <a:lnTo>
                    <a:pt x="354225" y="605609"/>
                  </a:lnTo>
                  <a:lnTo>
                    <a:pt x="401116" y="594055"/>
                  </a:lnTo>
                  <a:lnTo>
                    <a:pt x="444846" y="575567"/>
                  </a:lnTo>
                  <a:lnTo>
                    <a:pt x="484784" y="550773"/>
                  </a:lnTo>
                  <a:lnTo>
                    <a:pt x="520303" y="520303"/>
                  </a:lnTo>
                  <a:lnTo>
                    <a:pt x="550773" y="484784"/>
                  </a:lnTo>
                  <a:lnTo>
                    <a:pt x="575567" y="444846"/>
                  </a:lnTo>
                  <a:lnTo>
                    <a:pt x="594055" y="401116"/>
                  </a:lnTo>
                  <a:lnTo>
                    <a:pt x="605609" y="354225"/>
                  </a:lnTo>
                  <a:lnTo>
                    <a:pt x="609600" y="304800"/>
                  </a:lnTo>
                  <a:lnTo>
                    <a:pt x="605609" y="255374"/>
                  </a:lnTo>
                  <a:lnTo>
                    <a:pt x="594055" y="208483"/>
                  </a:lnTo>
                  <a:lnTo>
                    <a:pt x="575567" y="164753"/>
                  </a:lnTo>
                  <a:lnTo>
                    <a:pt x="550773" y="124815"/>
                  </a:lnTo>
                  <a:lnTo>
                    <a:pt x="520303" y="89296"/>
                  </a:lnTo>
                  <a:lnTo>
                    <a:pt x="484784" y="58826"/>
                  </a:lnTo>
                  <a:lnTo>
                    <a:pt x="444846" y="34032"/>
                  </a:lnTo>
                  <a:lnTo>
                    <a:pt x="401116" y="15544"/>
                  </a:lnTo>
                  <a:lnTo>
                    <a:pt x="354225" y="399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86000" y="3810000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74"/>
                  </a:lnTo>
                  <a:lnTo>
                    <a:pt x="15544" y="208483"/>
                  </a:lnTo>
                  <a:lnTo>
                    <a:pt x="34032" y="164753"/>
                  </a:lnTo>
                  <a:lnTo>
                    <a:pt x="58826" y="124815"/>
                  </a:lnTo>
                  <a:lnTo>
                    <a:pt x="89296" y="89296"/>
                  </a:lnTo>
                  <a:lnTo>
                    <a:pt x="124815" y="58826"/>
                  </a:lnTo>
                  <a:lnTo>
                    <a:pt x="164753" y="34032"/>
                  </a:lnTo>
                  <a:lnTo>
                    <a:pt x="208483" y="15544"/>
                  </a:lnTo>
                  <a:lnTo>
                    <a:pt x="255374" y="3990"/>
                  </a:lnTo>
                  <a:lnTo>
                    <a:pt x="304800" y="0"/>
                  </a:lnTo>
                  <a:lnTo>
                    <a:pt x="354225" y="3990"/>
                  </a:lnTo>
                  <a:lnTo>
                    <a:pt x="401116" y="15544"/>
                  </a:lnTo>
                  <a:lnTo>
                    <a:pt x="444846" y="34032"/>
                  </a:lnTo>
                  <a:lnTo>
                    <a:pt x="484784" y="58826"/>
                  </a:lnTo>
                  <a:lnTo>
                    <a:pt x="520303" y="89296"/>
                  </a:lnTo>
                  <a:lnTo>
                    <a:pt x="550773" y="124815"/>
                  </a:lnTo>
                  <a:lnTo>
                    <a:pt x="575567" y="164753"/>
                  </a:lnTo>
                  <a:lnTo>
                    <a:pt x="594055" y="208483"/>
                  </a:lnTo>
                  <a:lnTo>
                    <a:pt x="605609" y="255374"/>
                  </a:lnTo>
                  <a:lnTo>
                    <a:pt x="609600" y="304800"/>
                  </a:lnTo>
                  <a:lnTo>
                    <a:pt x="605609" y="354225"/>
                  </a:lnTo>
                  <a:lnTo>
                    <a:pt x="594055" y="401116"/>
                  </a:lnTo>
                  <a:lnTo>
                    <a:pt x="575567" y="444846"/>
                  </a:lnTo>
                  <a:lnTo>
                    <a:pt x="550773" y="484784"/>
                  </a:lnTo>
                  <a:lnTo>
                    <a:pt x="520303" y="520303"/>
                  </a:lnTo>
                  <a:lnTo>
                    <a:pt x="484784" y="550773"/>
                  </a:lnTo>
                  <a:lnTo>
                    <a:pt x="444846" y="575567"/>
                  </a:lnTo>
                  <a:lnTo>
                    <a:pt x="401116" y="594055"/>
                  </a:lnTo>
                  <a:lnTo>
                    <a:pt x="354225" y="605609"/>
                  </a:lnTo>
                  <a:lnTo>
                    <a:pt x="304800" y="609600"/>
                  </a:lnTo>
                  <a:lnTo>
                    <a:pt x="255374" y="605609"/>
                  </a:lnTo>
                  <a:lnTo>
                    <a:pt x="208483" y="594055"/>
                  </a:lnTo>
                  <a:lnTo>
                    <a:pt x="164753" y="575567"/>
                  </a:lnTo>
                  <a:lnTo>
                    <a:pt x="124815" y="550773"/>
                  </a:lnTo>
                  <a:lnTo>
                    <a:pt x="89296" y="520303"/>
                  </a:lnTo>
                  <a:lnTo>
                    <a:pt x="58826" y="484784"/>
                  </a:lnTo>
                  <a:lnTo>
                    <a:pt x="34032" y="444846"/>
                  </a:lnTo>
                  <a:lnTo>
                    <a:pt x="15544" y="401116"/>
                  </a:lnTo>
                  <a:lnTo>
                    <a:pt x="3990" y="354225"/>
                  </a:lnTo>
                  <a:lnTo>
                    <a:pt x="0" y="3048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86000" y="25145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304800" y="0"/>
                  </a:moveTo>
                  <a:lnTo>
                    <a:pt x="255374" y="3990"/>
                  </a:lnTo>
                  <a:lnTo>
                    <a:pt x="208483" y="15544"/>
                  </a:lnTo>
                  <a:lnTo>
                    <a:pt x="164753" y="34032"/>
                  </a:lnTo>
                  <a:lnTo>
                    <a:pt x="124815" y="58826"/>
                  </a:lnTo>
                  <a:lnTo>
                    <a:pt x="89296" y="89296"/>
                  </a:lnTo>
                  <a:lnTo>
                    <a:pt x="58826" y="124815"/>
                  </a:lnTo>
                  <a:lnTo>
                    <a:pt x="34032" y="164753"/>
                  </a:lnTo>
                  <a:lnTo>
                    <a:pt x="15544" y="208483"/>
                  </a:lnTo>
                  <a:lnTo>
                    <a:pt x="3990" y="255374"/>
                  </a:lnTo>
                  <a:lnTo>
                    <a:pt x="0" y="304800"/>
                  </a:lnTo>
                  <a:lnTo>
                    <a:pt x="3990" y="354225"/>
                  </a:lnTo>
                  <a:lnTo>
                    <a:pt x="15544" y="401116"/>
                  </a:lnTo>
                  <a:lnTo>
                    <a:pt x="34032" y="444846"/>
                  </a:lnTo>
                  <a:lnTo>
                    <a:pt x="58826" y="484784"/>
                  </a:lnTo>
                  <a:lnTo>
                    <a:pt x="89296" y="520303"/>
                  </a:lnTo>
                  <a:lnTo>
                    <a:pt x="124815" y="550773"/>
                  </a:lnTo>
                  <a:lnTo>
                    <a:pt x="164753" y="575567"/>
                  </a:lnTo>
                  <a:lnTo>
                    <a:pt x="208483" y="594055"/>
                  </a:lnTo>
                  <a:lnTo>
                    <a:pt x="255374" y="605609"/>
                  </a:lnTo>
                  <a:lnTo>
                    <a:pt x="304800" y="609600"/>
                  </a:lnTo>
                  <a:lnTo>
                    <a:pt x="354225" y="605609"/>
                  </a:lnTo>
                  <a:lnTo>
                    <a:pt x="401116" y="594055"/>
                  </a:lnTo>
                  <a:lnTo>
                    <a:pt x="444846" y="575567"/>
                  </a:lnTo>
                  <a:lnTo>
                    <a:pt x="484784" y="550773"/>
                  </a:lnTo>
                  <a:lnTo>
                    <a:pt x="520303" y="520303"/>
                  </a:lnTo>
                  <a:lnTo>
                    <a:pt x="550773" y="484784"/>
                  </a:lnTo>
                  <a:lnTo>
                    <a:pt x="575567" y="444846"/>
                  </a:lnTo>
                  <a:lnTo>
                    <a:pt x="594055" y="401116"/>
                  </a:lnTo>
                  <a:lnTo>
                    <a:pt x="605609" y="354225"/>
                  </a:lnTo>
                  <a:lnTo>
                    <a:pt x="609600" y="304800"/>
                  </a:lnTo>
                  <a:lnTo>
                    <a:pt x="605609" y="255374"/>
                  </a:lnTo>
                  <a:lnTo>
                    <a:pt x="594055" y="208483"/>
                  </a:lnTo>
                  <a:lnTo>
                    <a:pt x="575567" y="164753"/>
                  </a:lnTo>
                  <a:lnTo>
                    <a:pt x="550773" y="124815"/>
                  </a:lnTo>
                  <a:lnTo>
                    <a:pt x="520303" y="89296"/>
                  </a:lnTo>
                  <a:lnTo>
                    <a:pt x="484784" y="58826"/>
                  </a:lnTo>
                  <a:lnTo>
                    <a:pt x="444846" y="34032"/>
                  </a:lnTo>
                  <a:lnTo>
                    <a:pt x="401116" y="15544"/>
                  </a:lnTo>
                  <a:lnTo>
                    <a:pt x="354225" y="3990"/>
                  </a:lnTo>
                  <a:lnTo>
                    <a:pt x="3048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86000" y="2514599"/>
              <a:ext cx="609600" cy="609600"/>
            </a:xfrm>
            <a:custGeom>
              <a:avLst/>
              <a:gdLst/>
              <a:ahLst/>
              <a:cxnLst/>
              <a:rect l="l" t="t" r="r" b="b"/>
              <a:pathLst>
                <a:path w="609600" h="609600">
                  <a:moveTo>
                    <a:pt x="0" y="304800"/>
                  </a:moveTo>
                  <a:lnTo>
                    <a:pt x="3990" y="255374"/>
                  </a:lnTo>
                  <a:lnTo>
                    <a:pt x="15544" y="208483"/>
                  </a:lnTo>
                  <a:lnTo>
                    <a:pt x="34032" y="164753"/>
                  </a:lnTo>
                  <a:lnTo>
                    <a:pt x="58826" y="124815"/>
                  </a:lnTo>
                  <a:lnTo>
                    <a:pt x="89296" y="89296"/>
                  </a:lnTo>
                  <a:lnTo>
                    <a:pt x="124815" y="58826"/>
                  </a:lnTo>
                  <a:lnTo>
                    <a:pt x="164753" y="34032"/>
                  </a:lnTo>
                  <a:lnTo>
                    <a:pt x="208483" y="15544"/>
                  </a:lnTo>
                  <a:lnTo>
                    <a:pt x="255374" y="3990"/>
                  </a:lnTo>
                  <a:lnTo>
                    <a:pt x="304800" y="0"/>
                  </a:lnTo>
                  <a:lnTo>
                    <a:pt x="354225" y="3990"/>
                  </a:lnTo>
                  <a:lnTo>
                    <a:pt x="401116" y="15544"/>
                  </a:lnTo>
                  <a:lnTo>
                    <a:pt x="444846" y="34032"/>
                  </a:lnTo>
                  <a:lnTo>
                    <a:pt x="484784" y="58826"/>
                  </a:lnTo>
                  <a:lnTo>
                    <a:pt x="520303" y="89296"/>
                  </a:lnTo>
                  <a:lnTo>
                    <a:pt x="550773" y="124815"/>
                  </a:lnTo>
                  <a:lnTo>
                    <a:pt x="575567" y="164753"/>
                  </a:lnTo>
                  <a:lnTo>
                    <a:pt x="594055" y="208483"/>
                  </a:lnTo>
                  <a:lnTo>
                    <a:pt x="605609" y="255374"/>
                  </a:lnTo>
                  <a:lnTo>
                    <a:pt x="609600" y="304800"/>
                  </a:lnTo>
                  <a:lnTo>
                    <a:pt x="605609" y="354225"/>
                  </a:lnTo>
                  <a:lnTo>
                    <a:pt x="594055" y="401116"/>
                  </a:lnTo>
                  <a:lnTo>
                    <a:pt x="575567" y="444846"/>
                  </a:lnTo>
                  <a:lnTo>
                    <a:pt x="550773" y="484784"/>
                  </a:lnTo>
                  <a:lnTo>
                    <a:pt x="520303" y="520303"/>
                  </a:lnTo>
                  <a:lnTo>
                    <a:pt x="484784" y="550773"/>
                  </a:lnTo>
                  <a:lnTo>
                    <a:pt x="444846" y="575567"/>
                  </a:lnTo>
                  <a:lnTo>
                    <a:pt x="401116" y="594055"/>
                  </a:lnTo>
                  <a:lnTo>
                    <a:pt x="354225" y="605609"/>
                  </a:lnTo>
                  <a:lnTo>
                    <a:pt x="304800" y="609600"/>
                  </a:lnTo>
                  <a:lnTo>
                    <a:pt x="255374" y="605609"/>
                  </a:lnTo>
                  <a:lnTo>
                    <a:pt x="208483" y="594055"/>
                  </a:lnTo>
                  <a:lnTo>
                    <a:pt x="164753" y="575567"/>
                  </a:lnTo>
                  <a:lnTo>
                    <a:pt x="124815" y="550773"/>
                  </a:lnTo>
                  <a:lnTo>
                    <a:pt x="89296" y="520303"/>
                  </a:lnTo>
                  <a:lnTo>
                    <a:pt x="58826" y="484784"/>
                  </a:lnTo>
                  <a:lnTo>
                    <a:pt x="34032" y="444846"/>
                  </a:lnTo>
                  <a:lnTo>
                    <a:pt x="15544" y="401116"/>
                  </a:lnTo>
                  <a:lnTo>
                    <a:pt x="3990" y="354225"/>
                  </a:lnTo>
                  <a:lnTo>
                    <a:pt x="0" y="3048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450342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Adjacency</a:t>
            </a:r>
            <a:r>
              <a:rPr spc="-10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Matrix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93444" y="2550922"/>
            <a:ext cx="1530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600" dirty="0">
                <a:latin typeface="Times New Roman"/>
                <a:cs typeface="Times New Roman"/>
              </a:rPr>
              <a:t>1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441194" y="3846702"/>
            <a:ext cx="2419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100" dirty="0">
                <a:latin typeface="Times New Roman"/>
                <a:cs typeface="Times New Roman"/>
              </a:rPr>
              <a:t>4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069644" y="3818001"/>
            <a:ext cx="211454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140" dirty="0">
                <a:latin typeface="Times New Roman"/>
                <a:cs typeface="Times New Roman"/>
              </a:rPr>
              <a:t>3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679194" y="5142357"/>
            <a:ext cx="21907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80" dirty="0">
                <a:latin typeface="Times New Roman"/>
                <a:cs typeface="Times New Roman"/>
              </a:rPr>
              <a:t>5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441194" y="2550922"/>
            <a:ext cx="22288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spc="-50" dirty="0">
                <a:latin typeface="Times New Roman"/>
                <a:cs typeface="Times New Roman"/>
              </a:rPr>
              <a:t>2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114800" y="2514600"/>
            <a:ext cx="3666744" cy="2971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20" dirty="0"/>
              <a:t>G</a:t>
            </a:r>
            <a:r>
              <a:rPr spc="5" dirty="0"/>
              <a:t>r</a:t>
            </a:r>
            <a:r>
              <a:rPr spc="70" dirty="0"/>
              <a:t>aph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90" dirty="0"/>
              <a:t>17</a:t>
            </a:fld>
            <a:endParaRPr spc="-9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387" y="0"/>
            <a:ext cx="9149715" cy="6863715"/>
            <a:chOff x="-5387" y="0"/>
            <a:chExt cx="9149715" cy="68637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69705" cy="1015365"/>
            </a:xfrm>
            <a:custGeom>
              <a:avLst/>
              <a:gdLst/>
              <a:ahLst/>
              <a:cxnLst/>
              <a:rect l="l" t="t" r="r" b="b"/>
              <a:pathLst>
                <a:path w="9069705" h="1015365">
                  <a:moveTo>
                    <a:pt x="0" y="1015166"/>
                  </a:moveTo>
                  <a:lnTo>
                    <a:pt x="53492" y="995722"/>
                  </a:lnTo>
                  <a:lnTo>
                    <a:pt x="112892" y="974533"/>
                  </a:lnTo>
                  <a:lnTo>
                    <a:pt x="177135" y="952091"/>
                  </a:lnTo>
                  <a:lnTo>
                    <a:pt x="246046" y="928561"/>
                  </a:lnTo>
                  <a:lnTo>
                    <a:pt x="282198" y="916440"/>
                  </a:lnTo>
                  <a:lnTo>
                    <a:pt x="319453" y="904109"/>
                  </a:lnTo>
                  <a:lnTo>
                    <a:pt x="357788" y="891588"/>
                  </a:lnTo>
                  <a:lnTo>
                    <a:pt x="397182" y="878900"/>
                  </a:lnTo>
                  <a:lnTo>
                    <a:pt x="437614" y="866063"/>
                  </a:lnTo>
                  <a:lnTo>
                    <a:pt x="479061" y="853099"/>
                  </a:lnTo>
                  <a:lnTo>
                    <a:pt x="521502" y="840028"/>
                  </a:lnTo>
                  <a:lnTo>
                    <a:pt x="564916" y="826872"/>
                  </a:lnTo>
                  <a:lnTo>
                    <a:pt x="609281" y="813651"/>
                  </a:lnTo>
                  <a:lnTo>
                    <a:pt x="654574" y="800385"/>
                  </a:lnTo>
                  <a:lnTo>
                    <a:pt x="700776" y="787096"/>
                  </a:lnTo>
                  <a:lnTo>
                    <a:pt x="747863" y="773803"/>
                  </a:lnTo>
                  <a:lnTo>
                    <a:pt x="795814" y="760528"/>
                  </a:lnTo>
                  <a:lnTo>
                    <a:pt x="844607" y="747291"/>
                  </a:lnTo>
                  <a:lnTo>
                    <a:pt x="894222" y="734114"/>
                  </a:lnTo>
                  <a:lnTo>
                    <a:pt x="944636" y="721016"/>
                  </a:lnTo>
                  <a:lnTo>
                    <a:pt x="995827" y="708018"/>
                  </a:lnTo>
                  <a:lnTo>
                    <a:pt x="1047775" y="695142"/>
                  </a:lnTo>
                  <a:lnTo>
                    <a:pt x="1100456" y="682407"/>
                  </a:lnTo>
                  <a:lnTo>
                    <a:pt x="1153851" y="669834"/>
                  </a:lnTo>
                  <a:lnTo>
                    <a:pt x="1207936" y="657445"/>
                  </a:lnTo>
                  <a:lnTo>
                    <a:pt x="1262691" y="645259"/>
                  </a:lnTo>
                  <a:lnTo>
                    <a:pt x="1318093" y="633298"/>
                  </a:lnTo>
                  <a:lnTo>
                    <a:pt x="1374121" y="621583"/>
                  </a:lnTo>
                  <a:lnTo>
                    <a:pt x="1430754" y="610133"/>
                  </a:lnTo>
                  <a:lnTo>
                    <a:pt x="1487970" y="598969"/>
                  </a:lnTo>
                  <a:lnTo>
                    <a:pt x="1545747" y="588113"/>
                  </a:lnTo>
                  <a:lnTo>
                    <a:pt x="1604063" y="577585"/>
                  </a:lnTo>
                  <a:lnTo>
                    <a:pt x="1662897" y="567405"/>
                  </a:lnTo>
                  <a:lnTo>
                    <a:pt x="1722227" y="557594"/>
                  </a:lnTo>
                  <a:lnTo>
                    <a:pt x="1782032" y="548174"/>
                  </a:lnTo>
                  <a:lnTo>
                    <a:pt x="1842290" y="539164"/>
                  </a:lnTo>
                  <a:lnTo>
                    <a:pt x="1902979" y="530585"/>
                  </a:lnTo>
                  <a:lnTo>
                    <a:pt x="1964077" y="522459"/>
                  </a:lnTo>
                  <a:lnTo>
                    <a:pt x="2025564" y="514805"/>
                  </a:lnTo>
                  <a:lnTo>
                    <a:pt x="2087416" y="507645"/>
                  </a:lnTo>
                  <a:lnTo>
                    <a:pt x="2149614" y="500998"/>
                  </a:lnTo>
                  <a:lnTo>
                    <a:pt x="2212134" y="494887"/>
                  </a:lnTo>
                  <a:lnTo>
                    <a:pt x="2274956" y="489331"/>
                  </a:lnTo>
                  <a:lnTo>
                    <a:pt x="2338057" y="484351"/>
                  </a:lnTo>
                  <a:lnTo>
                    <a:pt x="2401417" y="479968"/>
                  </a:lnTo>
                  <a:lnTo>
                    <a:pt x="2465013" y="476202"/>
                  </a:lnTo>
                  <a:lnTo>
                    <a:pt x="2528824" y="473075"/>
                  </a:lnTo>
                  <a:lnTo>
                    <a:pt x="2570419" y="471472"/>
                  </a:lnTo>
                  <a:lnTo>
                    <a:pt x="2612687" y="470276"/>
                  </a:lnTo>
                  <a:lnTo>
                    <a:pt x="2655610" y="469474"/>
                  </a:lnTo>
                  <a:lnTo>
                    <a:pt x="2699169" y="469055"/>
                  </a:lnTo>
                  <a:lnTo>
                    <a:pt x="2743349" y="469009"/>
                  </a:lnTo>
                  <a:lnTo>
                    <a:pt x="2788132" y="469325"/>
                  </a:lnTo>
                  <a:lnTo>
                    <a:pt x="2833500" y="469992"/>
                  </a:lnTo>
                  <a:lnTo>
                    <a:pt x="2879436" y="470998"/>
                  </a:lnTo>
                  <a:lnTo>
                    <a:pt x="2925923" y="472333"/>
                  </a:lnTo>
                  <a:lnTo>
                    <a:pt x="2972944" y="473986"/>
                  </a:lnTo>
                  <a:lnTo>
                    <a:pt x="3020481" y="475946"/>
                  </a:lnTo>
                  <a:lnTo>
                    <a:pt x="3068517" y="478202"/>
                  </a:lnTo>
                  <a:lnTo>
                    <a:pt x="3117034" y="480743"/>
                  </a:lnTo>
                  <a:lnTo>
                    <a:pt x="3166016" y="483558"/>
                  </a:lnTo>
                  <a:lnTo>
                    <a:pt x="3215445" y="486636"/>
                  </a:lnTo>
                  <a:lnTo>
                    <a:pt x="3265304" y="489966"/>
                  </a:lnTo>
                  <a:lnTo>
                    <a:pt x="3315576" y="493538"/>
                  </a:lnTo>
                  <a:lnTo>
                    <a:pt x="3366243" y="497339"/>
                  </a:lnTo>
                  <a:lnTo>
                    <a:pt x="3417287" y="501360"/>
                  </a:lnTo>
                  <a:lnTo>
                    <a:pt x="3468693" y="505589"/>
                  </a:lnTo>
                  <a:lnTo>
                    <a:pt x="3520441" y="510016"/>
                  </a:lnTo>
                  <a:lnTo>
                    <a:pt x="3572516" y="514628"/>
                  </a:lnTo>
                  <a:lnTo>
                    <a:pt x="3624899" y="519417"/>
                  </a:lnTo>
                  <a:lnTo>
                    <a:pt x="3677574" y="524369"/>
                  </a:lnTo>
                  <a:lnTo>
                    <a:pt x="3730523" y="529476"/>
                  </a:lnTo>
                  <a:lnTo>
                    <a:pt x="3783729" y="534725"/>
                  </a:lnTo>
                  <a:lnTo>
                    <a:pt x="3837175" y="540105"/>
                  </a:lnTo>
                  <a:lnTo>
                    <a:pt x="3890843" y="545606"/>
                  </a:lnTo>
                  <a:lnTo>
                    <a:pt x="3944715" y="551217"/>
                  </a:lnTo>
                  <a:lnTo>
                    <a:pt x="3998776" y="556926"/>
                  </a:lnTo>
                  <a:lnTo>
                    <a:pt x="4053007" y="562724"/>
                  </a:lnTo>
                  <a:lnTo>
                    <a:pt x="4107391" y="568598"/>
                  </a:lnTo>
                  <a:lnTo>
                    <a:pt x="4161911" y="574538"/>
                  </a:lnTo>
                  <a:lnTo>
                    <a:pt x="4216549" y="580533"/>
                  </a:lnTo>
                  <a:lnTo>
                    <a:pt x="4271289" y="586572"/>
                  </a:lnTo>
                  <a:lnTo>
                    <a:pt x="4326112" y="592644"/>
                  </a:lnTo>
                  <a:lnTo>
                    <a:pt x="4381002" y="598737"/>
                  </a:lnTo>
                  <a:lnTo>
                    <a:pt x="4435942" y="604843"/>
                  </a:lnTo>
                  <a:lnTo>
                    <a:pt x="4490913" y="610948"/>
                  </a:lnTo>
                  <a:lnTo>
                    <a:pt x="4545899" y="617042"/>
                  </a:lnTo>
                  <a:lnTo>
                    <a:pt x="4600883" y="623115"/>
                  </a:lnTo>
                  <a:lnTo>
                    <a:pt x="4655847" y="629154"/>
                  </a:lnTo>
                  <a:lnTo>
                    <a:pt x="4710774" y="635151"/>
                  </a:lnTo>
                  <a:lnTo>
                    <a:pt x="4765646" y="641092"/>
                  </a:lnTo>
                  <a:lnTo>
                    <a:pt x="4820447" y="646968"/>
                  </a:lnTo>
                  <a:lnTo>
                    <a:pt x="4875158" y="652767"/>
                  </a:lnTo>
                  <a:lnTo>
                    <a:pt x="4929764" y="658479"/>
                  </a:lnTo>
                  <a:lnTo>
                    <a:pt x="4984245" y="664092"/>
                  </a:lnTo>
                  <a:lnTo>
                    <a:pt x="5038586" y="669596"/>
                  </a:lnTo>
                  <a:lnTo>
                    <a:pt x="5092769" y="674980"/>
                  </a:lnTo>
                  <a:lnTo>
                    <a:pt x="5146776" y="680232"/>
                  </a:lnTo>
                  <a:lnTo>
                    <a:pt x="5200590" y="685342"/>
                  </a:lnTo>
                  <a:lnTo>
                    <a:pt x="5254194" y="690299"/>
                  </a:lnTo>
                  <a:lnTo>
                    <a:pt x="5307571" y="695091"/>
                  </a:lnTo>
                  <a:lnTo>
                    <a:pt x="5360703" y="699708"/>
                  </a:lnTo>
                  <a:lnTo>
                    <a:pt x="5413574" y="704139"/>
                  </a:lnTo>
                  <a:lnTo>
                    <a:pt x="5466165" y="708374"/>
                  </a:lnTo>
                  <a:lnTo>
                    <a:pt x="5518459" y="712400"/>
                  </a:lnTo>
                  <a:lnTo>
                    <a:pt x="5570440" y="716207"/>
                  </a:lnTo>
                  <a:lnTo>
                    <a:pt x="5622089" y="719784"/>
                  </a:lnTo>
                  <a:lnTo>
                    <a:pt x="5673390" y="723120"/>
                  </a:lnTo>
                  <a:lnTo>
                    <a:pt x="5724326" y="726204"/>
                  </a:lnTo>
                  <a:lnTo>
                    <a:pt x="5774878" y="729026"/>
                  </a:lnTo>
                  <a:lnTo>
                    <a:pt x="5825030" y="731574"/>
                  </a:lnTo>
                  <a:lnTo>
                    <a:pt x="5874764" y="733837"/>
                  </a:lnTo>
                  <a:lnTo>
                    <a:pt x="5924064" y="735804"/>
                  </a:lnTo>
                  <a:lnTo>
                    <a:pt x="5972911" y="737465"/>
                  </a:lnTo>
                  <a:lnTo>
                    <a:pt x="6021289" y="738808"/>
                  </a:lnTo>
                  <a:lnTo>
                    <a:pt x="6069180" y="739822"/>
                  </a:lnTo>
                  <a:lnTo>
                    <a:pt x="6116567" y="740497"/>
                  </a:lnTo>
                  <a:lnTo>
                    <a:pt x="6163433" y="740822"/>
                  </a:lnTo>
                  <a:lnTo>
                    <a:pt x="6209759" y="740785"/>
                  </a:lnTo>
                  <a:lnTo>
                    <a:pt x="6255530" y="740376"/>
                  </a:lnTo>
                  <a:lnTo>
                    <a:pt x="6300728" y="739584"/>
                  </a:lnTo>
                  <a:lnTo>
                    <a:pt x="6345335" y="738397"/>
                  </a:lnTo>
                  <a:lnTo>
                    <a:pt x="6389335" y="736805"/>
                  </a:lnTo>
                  <a:lnTo>
                    <a:pt x="6432709" y="734796"/>
                  </a:lnTo>
                  <a:lnTo>
                    <a:pt x="6475440" y="732361"/>
                  </a:lnTo>
                  <a:lnTo>
                    <a:pt x="6517513" y="729488"/>
                  </a:lnTo>
                  <a:lnTo>
                    <a:pt x="6578431" y="724523"/>
                  </a:lnTo>
                  <a:lnTo>
                    <a:pt x="6639061" y="718710"/>
                  </a:lnTo>
                  <a:lnTo>
                    <a:pt x="6699392" y="712077"/>
                  </a:lnTo>
                  <a:lnTo>
                    <a:pt x="6759413" y="704654"/>
                  </a:lnTo>
                  <a:lnTo>
                    <a:pt x="6819113" y="696471"/>
                  </a:lnTo>
                  <a:lnTo>
                    <a:pt x="6878481" y="687557"/>
                  </a:lnTo>
                  <a:lnTo>
                    <a:pt x="6937506" y="677943"/>
                  </a:lnTo>
                  <a:lnTo>
                    <a:pt x="6996177" y="667658"/>
                  </a:lnTo>
                  <a:lnTo>
                    <a:pt x="7054483" y="656732"/>
                  </a:lnTo>
                  <a:lnTo>
                    <a:pt x="7112414" y="645195"/>
                  </a:lnTo>
                  <a:lnTo>
                    <a:pt x="7169958" y="633076"/>
                  </a:lnTo>
                  <a:lnTo>
                    <a:pt x="7227104" y="620405"/>
                  </a:lnTo>
                  <a:lnTo>
                    <a:pt x="7283842" y="607213"/>
                  </a:lnTo>
                  <a:lnTo>
                    <a:pt x="7340160" y="593527"/>
                  </a:lnTo>
                  <a:lnTo>
                    <a:pt x="7396048" y="579380"/>
                  </a:lnTo>
                  <a:lnTo>
                    <a:pt x="7451495" y="564799"/>
                  </a:lnTo>
                  <a:lnTo>
                    <a:pt x="7506489" y="549815"/>
                  </a:lnTo>
                  <a:lnTo>
                    <a:pt x="7561020" y="534458"/>
                  </a:lnTo>
                  <a:lnTo>
                    <a:pt x="7615076" y="518757"/>
                  </a:lnTo>
                  <a:lnTo>
                    <a:pt x="7668648" y="502742"/>
                  </a:lnTo>
                  <a:lnTo>
                    <a:pt x="7721724" y="486443"/>
                  </a:lnTo>
                  <a:lnTo>
                    <a:pt x="7774292" y="469890"/>
                  </a:lnTo>
                  <a:lnTo>
                    <a:pt x="7826342" y="453112"/>
                  </a:lnTo>
                  <a:lnTo>
                    <a:pt x="7877864" y="436139"/>
                  </a:lnTo>
                  <a:lnTo>
                    <a:pt x="7928846" y="419001"/>
                  </a:lnTo>
                  <a:lnTo>
                    <a:pt x="7979277" y="401728"/>
                  </a:lnTo>
                  <a:lnTo>
                    <a:pt x="8029146" y="384349"/>
                  </a:lnTo>
                  <a:lnTo>
                    <a:pt x="8078442" y="366894"/>
                  </a:lnTo>
                  <a:lnTo>
                    <a:pt x="8127155" y="349393"/>
                  </a:lnTo>
                  <a:lnTo>
                    <a:pt x="8175274" y="331876"/>
                  </a:lnTo>
                  <a:lnTo>
                    <a:pt x="8222786" y="314371"/>
                  </a:lnTo>
                  <a:lnTo>
                    <a:pt x="8269683" y="296910"/>
                  </a:lnTo>
                  <a:lnTo>
                    <a:pt x="8315952" y="279522"/>
                  </a:lnTo>
                  <a:lnTo>
                    <a:pt x="8361583" y="262236"/>
                  </a:lnTo>
                  <a:lnTo>
                    <a:pt x="8406564" y="245083"/>
                  </a:lnTo>
                  <a:lnTo>
                    <a:pt x="8450885" y="228092"/>
                  </a:lnTo>
                  <a:lnTo>
                    <a:pt x="8494535" y="211292"/>
                  </a:lnTo>
                  <a:lnTo>
                    <a:pt x="8537503" y="194714"/>
                  </a:lnTo>
                  <a:lnTo>
                    <a:pt x="8579778" y="178387"/>
                  </a:lnTo>
                  <a:lnTo>
                    <a:pt x="8621349" y="162342"/>
                  </a:lnTo>
                  <a:lnTo>
                    <a:pt x="8662205" y="146607"/>
                  </a:lnTo>
                  <a:lnTo>
                    <a:pt x="8702335" y="131212"/>
                  </a:lnTo>
                  <a:lnTo>
                    <a:pt x="8741729" y="116188"/>
                  </a:lnTo>
                  <a:lnTo>
                    <a:pt x="8780375" y="101564"/>
                  </a:lnTo>
                  <a:lnTo>
                    <a:pt x="8818262" y="87370"/>
                  </a:lnTo>
                  <a:lnTo>
                    <a:pt x="8855379" y="73636"/>
                  </a:lnTo>
                  <a:lnTo>
                    <a:pt x="8891716" y="60390"/>
                  </a:lnTo>
                  <a:lnTo>
                    <a:pt x="8962004" y="35486"/>
                  </a:lnTo>
                  <a:lnTo>
                    <a:pt x="9029038" y="12896"/>
                  </a:lnTo>
                  <a:lnTo>
                    <a:pt x="9061308" y="2543"/>
                  </a:lnTo>
                  <a:lnTo>
                    <a:pt x="9069562" y="0"/>
                  </a:lnTo>
                </a:path>
              </a:pathLst>
            </a:custGeom>
            <a:ln w="10775">
              <a:solidFill>
                <a:srgbClr val="33B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" y="57022"/>
            <a:ext cx="9144000" cy="892810"/>
          </a:xfrm>
          <a:custGeom>
            <a:avLst/>
            <a:gdLst/>
            <a:ahLst/>
            <a:cxnLst/>
            <a:rect l="l" t="t" r="r" b="b"/>
            <a:pathLst>
              <a:path w="9144000" h="892810">
                <a:moveTo>
                  <a:pt x="0" y="892428"/>
                </a:moveTo>
                <a:lnTo>
                  <a:pt x="52556" y="882879"/>
                </a:lnTo>
                <a:lnTo>
                  <a:pt x="110528" y="871319"/>
                </a:lnTo>
                <a:lnTo>
                  <a:pt x="173709" y="857928"/>
                </a:lnTo>
                <a:lnTo>
                  <a:pt x="241891" y="842883"/>
                </a:lnTo>
                <a:lnTo>
                  <a:pt x="314869" y="826364"/>
                </a:lnTo>
                <a:lnTo>
                  <a:pt x="353091" y="817607"/>
                </a:lnTo>
                <a:lnTo>
                  <a:pt x="392435" y="808548"/>
                </a:lnTo>
                <a:lnTo>
                  <a:pt x="432874" y="799210"/>
                </a:lnTo>
                <a:lnTo>
                  <a:pt x="474382" y="789616"/>
                </a:lnTo>
                <a:lnTo>
                  <a:pt x="516934" y="779786"/>
                </a:lnTo>
                <a:lnTo>
                  <a:pt x="560504" y="769744"/>
                </a:lnTo>
                <a:lnTo>
                  <a:pt x="605066" y="759512"/>
                </a:lnTo>
                <a:lnTo>
                  <a:pt x="650594" y="749113"/>
                </a:lnTo>
                <a:lnTo>
                  <a:pt x="697062" y="738568"/>
                </a:lnTo>
                <a:lnTo>
                  <a:pt x="744445" y="727900"/>
                </a:lnTo>
                <a:lnTo>
                  <a:pt x="792716" y="717131"/>
                </a:lnTo>
                <a:lnTo>
                  <a:pt x="841849" y="706284"/>
                </a:lnTo>
                <a:lnTo>
                  <a:pt x="891820" y="695381"/>
                </a:lnTo>
                <a:lnTo>
                  <a:pt x="942601" y="684444"/>
                </a:lnTo>
                <a:lnTo>
                  <a:pt x="994168" y="673496"/>
                </a:lnTo>
                <a:lnTo>
                  <a:pt x="1046493" y="662558"/>
                </a:lnTo>
                <a:lnTo>
                  <a:pt x="1099552" y="651654"/>
                </a:lnTo>
                <a:lnTo>
                  <a:pt x="1153319" y="640806"/>
                </a:lnTo>
                <a:lnTo>
                  <a:pt x="1207768" y="630035"/>
                </a:lnTo>
                <a:lnTo>
                  <a:pt x="1262872" y="619365"/>
                </a:lnTo>
                <a:lnTo>
                  <a:pt x="1318606" y="608817"/>
                </a:lnTo>
                <a:lnTo>
                  <a:pt x="1374944" y="598414"/>
                </a:lnTo>
                <a:lnTo>
                  <a:pt x="1431861" y="588178"/>
                </a:lnTo>
                <a:lnTo>
                  <a:pt x="1489330" y="578132"/>
                </a:lnTo>
                <a:lnTo>
                  <a:pt x="1547325" y="568298"/>
                </a:lnTo>
                <a:lnTo>
                  <a:pt x="1605822" y="558698"/>
                </a:lnTo>
                <a:lnTo>
                  <a:pt x="1664793" y="549354"/>
                </a:lnTo>
                <a:lnTo>
                  <a:pt x="1724213" y="540290"/>
                </a:lnTo>
                <a:lnTo>
                  <a:pt x="1784056" y="531526"/>
                </a:lnTo>
                <a:lnTo>
                  <a:pt x="1844296" y="523086"/>
                </a:lnTo>
                <a:lnTo>
                  <a:pt x="1904908" y="514992"/>
                </a:lnTo>
                <a:lnTo>
                  <a:pt x="1965866" y="507266"/>
                </a:lnTo>
                <a:lnTo>
                  <a:pt x="2027143" y="499931"/>
                </a:lnTo>
                <a:lnTo>
                  <a:pt x="2088714" y="493008"/>
                </a:lnTo>
                <a:lnTo>
                  <a:pt x="2150553" y="486520"/>
                </a:lnTo>
                <a:lnTo>
                  <a:pt x="2212635" y="480490"/>
                </a:lnTo>
                <a:lnTo>
                  <a:pt x="2274932" y="474940"/>
                </a:lnTo>
                <a:lnTo>
                  <a:pt x="2337420" y="469892"/>
                </a:lnTo>
                <a:lnTo>
                  <a:pt x="2400073" y="465368"/>
                </a:lnTo>
                <a:lnTo>
                  <a:pt x="2462864" y="461392"/>
                </a:lnTo>
                <a:lnTo>
                  <a:pt x="2525768" y="457984"/>
                </a:lnTo>
                <a:lnTo>
                  <a:pt x="2588760" y="455167"/>
                </a:lnTo>
                <a:lnTo>
                  <a:pt x="2630573" y="453679"/>
                </a:lnTo>
                <a:lnTo>
                  <a:pt x="2673032" y="452508"/>
                </a:lnTo>
                <a:lnTo>
                  <a:pt x="2716120" y="451646"/>
                </a:lnTo>
                <a:lnTo>
                  <a:pt x="2759818" y="451083"/>
                </a:lnTo>
                <a:lnTo>
                  <a:pt x="2804112" y="450811"/>
                </a:lnTo>
                <a:lnTo>
                  <a:pt x="2848984" y="450821"/>
                </a:lnTo>
                <a:lnTo>
                  <a:pt x="2894417" y="451106"/>
                </a:lnTo>
                <a:lnTo>
                  <a:pt x="2940395" y="451655"/>
                </a:lnTo>
                <a:lnTo>
                  <a:pt x="2986900" y="452461"/>
                </a:lnTo>
                <a:lnTo>
                  <a:pt x="3033917" y="453515"/>
                </a:lnTo>
                <a:lnTo>
                  <a:pt x="3081428" y="454808"/>
                </a:lnTo>
                <a:lnTo>
                  <a:pt x="3129416" y="456332"/>
                </a:lnTo>
                <a:lnTo>
                  <a:pt x="3177866" y="458078"/>
                </a:lnTo>
                <a:lnTo>
                  <a:pt x="3226759" y="460037"/>
                </a:lnTo>
                <a:lnTo>
                  <a:pt x="3276080" y="462200"/>
                </a:lnTo>
                <a:lnTo>
                  <a:pt x="3325811" y="464560"/>
                </a:lnTo>
                <a:lnTo>
                  <a:pt x="3375936" y="467107"/>
                </a:lnTo>
                <a:lnTo>
                  <a:pt x="3426438" y="469833"/>
                </a:lnTo>
                <a:lnTo>
                  <a:pt x="3477300" y="472729"/>
                </a:lnTo>
                <a:lnTo>
                  <a:pt x="3528506" y="475786"/>
                </a:lnTo>
                <a:lnTo>
                  <a:pt x="3580038" y="478997"/>
                </a:lnTo>
                <a:lnTo>
                  <a:pt x="3631881" y="482351"/>
                </a:lnTo>
                <a:lnTo>
                  <a:pt x="3684017" y="485841"/>
                </a:lnTo>
                <a:lnTo>
                  <a:pt x="3736429" y="489458"/>
                </a:lnTo>
                <a:lnTo>
                  <a:pt x="3789101" y="493193"/>
                </a:lnTo>
                <a:lnTo>
                  <a:pt x="3842016" y="497038"/>
                </a:lnTo>
                <a:lnTo>
                  <a:pt x="3895157" y="500984"/>
                </a:lnTo>
                <a:lnTo>
                  <a:pt x="3948507" y="505022"/>
                </a:lnTo>
                <a:lnTo>
                  <a:pt x="4002051" y="509144"/>
                </a:lnTo>
                <a:lnTo>
                  <a:pt x="4055770" y="513342"/>
                </a:lnTo>
                <a:lnTo>
                  <a:pt x="4109648" y="517605"/>
                </a:lnTo>
                <a:lnTo>
                  <a:pt x="4163669" y="521926"/>
                </a:lnTo>
                <a:lnTo>
                  <a:pt x="4217816" y="526297"/>
                </a:lnTo>
                <a:lnTo>
                  <a:pt x="4272071" y="530708"/>
                </a:lnTo>
                <a:lnTo>
                  <a:pt x="4326419" y="535151"/>
                </a:lnTo>
                <a:lnTo>
                  <a:pt x="4380842" y="539617"/>
                </a:lnTo>
                <a:lnTo>
                  <a:pt x="4435323" y="544098"/>
                </a:lnTo>
                <a:lnTo>
                  <a:pt x="4489847" y="548585"/>
                </a:lnTo>
                <a:lnTo>
                  <a:pt x="4544396" y="553069"/>
                </a:lnTo>
                <a:lnTo>
                  <a:pt x="4598953" y="557541"/>
                </a:lnTo>
                <a:lnTo>
                  <a:pt x="4653501" y="561994"/>
                </a:lnTo>
                <a:lnTo>
                  <a:pt x="4708025" y="566418"/>
                </a:lnTo>
                <a:lnTo>
                  <a:pt x="4762507" y="570806"/>
                </a:lnTo>
                <a:lnTo>
                  <a:pt x="4816930" y="575147"/>
                </a:lnTo>
                <a:lnTo>
                  <a:pt x="4871277" y="579433"/>
                </a:lnTo>
                <a:lnTo>
                  <a:pt x="4925533" y="583657"/>
                </a:lnTo>
                <a:lnTo>
                  <a:pt x="4979679" y="587808"/>
                </a:lnTo>
                <a:lnTo>
                  <a:pt x="5033700" y="591880"/>
                </a:lnTo>
                <a:lnTo>
                  <a:pt x="5087578" y="595862"/>
                </a:lnTo>
                <a:lnTo>
                  <a:pt x="5141298" y="599747"/>
                </a:lnTo>
                <a:lnTo>
                  <a:pt x="5194841" y="603525"/>
                </a:lnTo>
                <a:lnTo>
                  <a:pt x="5248192" y="607188"/>
                </a:lnTo>
                <a:lnTo>
                  <a:pt x="5301333" y="610727"/>
                </a:lnTo>
                <a:lnTo>
                  <a:pt x="5354248" y="614135"/>
                </a:lnTo>
                <a:lnTo>
                  <a:pt x="5406920" y="617401"/>
                </a:lnTo>
                <a:lnTo>
                  <a:pt x="5459332" y="620518"/>
                </a:lnTo>
                <a:lnTo>
                  <a:pt x="5511468" y="623477"/>
                </a:lnTo>
                <a:lnTo>
                  <a:pt x="5563310" y="626269"/>
                </a:lnTo>
                <a:lnTo>
                  <a:pt x="5614843" y="628885"/>
                </a:lnTo>
                <a:lnTo>
                  <a:pt x="5666048" y="631317"/>
                </a:lnTo>
                <a:lnTo>
                  <a:pt x="5716911" y="633557"/>
                </a:lnTo>
                <a:lnTo>
                  <a:pt x="5767413" y="635595"/>
                </a:lnTo>
                <a:lnTo>
                  <a:pt x="5817537" y="637423"/>
                </a:lnTo>
                <a:lnTo>
                  <a:pt x="5867269" y="639033"/>
                </a:lnTo>
                <a:lnTo>
                  <a:pt x="5916589" y="640415"/>
                </a:lnTo>
                <a:lnTo>
                  <a:pt x="5965483" y="641561"/>
                </a:lnTo>
                <a:lnTo>
                  <a:pt x="6013932" y="642463"/>
                </a:lnTo>
                <a:lnTo>
                  <a:pt x="6061920" y="643112"/>
                </a:lnTo>
                <a:lnTo>
                  <a:pt x="6109431" y="643498"/>
                </a:lnTo>
                <a:lnTo>
                  <a:pt x="6156448" y="643615"/>
                </a:lnTo>
                <a:lnTo>
                  <a:pt x="6202954" y="643452"/>
                </a:lnTo>
                <a:lnTo>
                  <a:pt x="6248931" y="643001"/>
                </a:lnTo>
                <a:lnTo>
                  <a:pt x="6294365" y="642254"/>
                </a:lnTo>
                <a:lnTo>
                  <a:pt x="6339236" y="641202"/>
                </a:lnTo>
                <a:lnTo>
                  <a:pt x="6383530" y="639836"/>
                </a:lnTo>
                <a:lnTo>
                  <a:pt x="6427229" y="638147"/>
                </a:lnTo>
                <a:lnTo>
                  <a:pt x="6470316" y="636128"/>
                </a:lnTo>
                <a:lnTo>
                  <a:pt x="6512775" y="633770"/>
                </a:lnTo>
                <a:lnTo>
                  <a:pt x="6554589" y="631063"/>
                </a:lnTo>
                <a:lnTo>
                  <a:pt x="6616280" y="626404"/>
                </a:lnTo>
                <a:lnTo>
                  <a:pt x="6677673" y="621027"/>
                </a:lnTo>
                <a:lnTo>
                  <a:pt x="6738755" y="614959"/>
                </a:lnTo>
                <a:lnTo>
                  <a:pt x="6799516" y="608225"/>
                </a:lnTo>
                <a:lnTo>
                  <a:pt x="6859944" y="600851"/>
                </a:lnTo>
                <a:lnTo>
                  <a:pt x="6920027" y="592863"/>
                </a:lnTo>
                <a:lnTo>
                  <a:pt x="6979753" y="584286"/>
                </a:lnTo>
                <a:lnTo>
                  <a:pt x="7039112" y="575146"/>
                </a:lnTo>
                <a:lnTo>
                  <a:pt x="7098092" y="565470"/>
                </a:lnTo>
                <a:lnTo>
                  <a:pt x="7156682" y="555283"/>
                </a:lnTo>
                <a:lnTo>
                  <a:pt x="7214869" y="544611"/>
                </a:lnTo>
                <a:lnTo>
                  <a:pt x="7272643" y="533479"/>
                </a:lnTo>
                <a:lnTo>
                  <a:pt x="7329991" y="521913"/>
                </a:lnTo>
                <a:lnTo>
                  <a:pt x="7386904" y="509940"/>
                </a:lnTo>
                <a:lnTo>
                  <a:pt x="7443368" y="497585"/>
                </a:lnTo>
                <a:lnTo>
                  <a:pt x="7499372" y="484873"/>
                </a:lnTo>
                <a:lnTo>
                  <a:pt x="7554906" y="471832"/>
                </a:lnTo>
                <a:lnTo>
                  <a:pt x="7609957" y="458485"/>
                </a:lnTo>
                <a:lnTo>
                  <a:pt x="7664515" y="444860"/>
                </a:lnTo>
                <a:lnTo>
                  <a:pt x="7718567" y="430982"/>
                </a:lnTo>
                <a:lnTo>
                  <a:pt x="7772102" y="416877"/>
                </a:lnTo>
                <a:lnTo>
                  <a:pt x="7825109" y="402570"/>
                </a:lnTo>
                <a:lnTo>
                  <a:pt x="7877575" y="388088"/>
                </a:lnTo>
                <a:lnTo>
                  <a:pt x="7929491" y="373456"/>
                </a:lnTo>
                <a:lnTo>
                  <a:pt x="7980844" y="358700"/>
                </a:lnTo>
                <a:lnTo>
                  <a:pt x="8031622" y="343846"/>
                </a:lnTo>
                <a:lnTo>
                  <a:pt x="8081815" y="328920"/>
                </a:lnTo>
                <a:lnTo>
                  <a:pt x="8131410" y="313947"/>
                </a:lnTo>
                <a:lnTo>
                  <a:pt x="8180397" y="298954"/>
                </a:lnTo>
                <a:lnTo>
                  <a:pt x="8228763" y="283966"/>
                </a:lnTo>
                <a:lnTo>
                  <a:pt x="8276498" y="269008"/>
                </a:lnTo>
                <a:lnTo>
                  <a:pt x="8323590" y="254108"/>
                </a:lnTo>
                <a:lnTo>
                  <a:pt x="8370027" y="239290"/>
                </a:lnTo>
                <a:lnTo>
                  <a:pt x="8415798" y="224580"/>
                </a:lnTo>
                <a:lnTo>
                  <a:pt x="8460891" y="210004"/>
                </a:lnTo>
                <a:lnTo>
                  <a:pt x="8505295" y="195588"/>
                </a:lnTo>
                <a:lnTo>
                  <a:pt x="8548999" y="181358"/>
                </a:lnTo>
                <a:lnTo>
                  <a:pt x="8591990" y="167340"/>
                </a:lnTo>
                <a:lnTo>
                  <a:pt x="8634258" y="153559"/>
                </a:lnTo>
                <a:lnTo>
                  <a:pt x="8675791" y="140041"/>
                </a:lnTo>
                <a:lnTo>
                  <a:pt x="8716578" y="126812"/>
                </a:lnTo>
                <a:lnTo>
                  <a:pt x="8756606" y="113898"/>
                </a:lnTo>
                <a:lnTo>
                  <a:pt x="8795865" y="101325"/>
                </a:lnTo>
                <a:lnTo>
                  <a:pt x="8834344" y="89117"/>
                </a:lnTo>
                <a:lnTo>
                  <a:pt x="8872029" y="77303"/>
                </a:lnTo>
                <a:lnTo>
                  <a:pt x="8908911" y="65906"/>
                </a:lnTo>
                <a:lnTo>
                  <a:pt x="8980217" y="44469"/>
                </a:lnTo>
                <a:lnTo>
                  <a:pt x="9048170" y="25014"/>
                </a:lnTo>
                <a:lnTo>
                  <a:pt x="9112678" y="7748"/>
                </a:lnTo>
                <a:lnTo>
                  <a:pt x="9143611" y="0"/>
                </a:lnTo>
              </a:path>
            </a:pathLst>
          </a:custGeom>
          <a:ln w="9525">
            <a:solidFill>
              <a:srgbClr val="0FCF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4500" y="6518249"/>
            <a:ext cx="2533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70" dirty="0">
                <a:solidFill>
                  <a:srgbClr val="185D75"/>
                </a:solidFill>
                <a:latin typeface="Times New Roman"/>
                <a:cs typeface="Times New Roman"/>
              </a:rPr>
              <a:t>L</a:t>
            </a:r>
            <a:r>
              <a:rPr sz="1200" spc="-30" dirty="0">
                <a:solidFill>
                  <a:srgbClr val="185D75"/>
                </a:solidFill>
                <a:latin typeface="Times New Roman"/>
                <a:cs typeface="Times New Roman"/>
              </a:rPr>
              <a:t>2</a:t>
            </a:r>
            <a:r>
              <a:rPr sz="1200" spc="-55" dirty="0">
                <a:solidFill>
                  <a:srgbClr val="185D75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46083" y="6518249"/>
            <a:ext cx="1543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0" dirty="0">
                <a:solidFill>
                  <a:srgbClr val="185D75"/>
                </a:solidFill>
                <a:latin typeface="Times New Roman"/>
                <a:cs typeface="Times New Roman"/>
              </a:rPr>
              <a:t>18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3326713"/>
            <a:ext cx="332105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spc="-100" dirty="0">
                <a:latin typeface="Times New Roman"/>
                <a:cs typeface="Times New Roman"/>
              </a:rPr>
              <a:t>A: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967227" y="1509267"/>
            <a:ext cx="3135630" cy="19334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113277" y="2845434"/>
            <a:ext cx="97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4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6200" y="865378"/>
            <a:ext cx="9067807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5" dirty="0" smtClean="0">
                <a:solidFill>
                  <a:srgbClr val="04607A"/>
                </a:solidFill>
                <a:latin typeface="Carlito"/>
                <a:cs typeface="Carlito"/>
              </a:rPr>
              <a:t>-</a:t>
            </a:r>
            <a:r>
              <a:rPr lang="en-US" sz="4500" dirty="0" smtClean="0"/>
              <a:t> </a:t>
            </a:r>
            <a:r>
              <a:rPr lang="en-US" sz="3200" b="1" dirty="0" smtClean="0"/>
              <a:t>Adjacency</a:t>
            </a:r>
            <a:r>
              <a:rPr lang="en-US" sz="3200" b="1" spc="-120" dirty="0" smtClean="0"/>
              <a:t>  Matrix </a:t>
            </a:r>
            <a:r>
              <a:rPr sz="3200" b="1" spc="-5" dirty="0" smtClean="0">
                <a:solidFill>
                  <a:srgbClr val="04607A"/>
                </a:solidFill>
                <a:latin typeface="Carlito"/>
                <a:cs typeface="Carlito"/>
              </a:rPr>
              <a:t>Directed</a:t>
            </a:r>
            <a:r>
              <a:rPr sz="3200" b="1" spc="-55" dirty="0" smtClean="0">
                <a:solidFill>
                  <a:srgbClr val="04607A"/>
                </a:solidFill>
                <a:latin typeface="Carlito"/>
                <a:cs typeface="Carlito"/>
              </a:rPr>
              <a:t> </a:t>
            </a:r>
            <a:r>
              <a:rPr sz="3200" b="1" spc="-5" dirty="0">
                <a:solidFill>
                  <a:srgbClr val="04607A"/>
                </a:solidFill>
                <a:latin typeface="Carlito"/>
                <a:cs typeface="Carlito"/>
              </a:rPr>
              <a:t>Multigraphs</a:t>
            </a:r>
            <a:endParaRPr sz="3200" b="1" dirty="0">
              <a:latin typeface="Carlito"/>
              <a:cs typeface="Carlito"/>
            </a:endParaRPr>
          </a:p>
          <a:p>
            <a:pPr marR="215265" algn="ctr">
              <a:lnSpc>
                <a:spcPct val="100000"/>
              </a:lnSpc>
              <a:spcBef>
                <a:spcPts val="2990"/>
              </a:spcBef>
            </a:pPr>
            <a:r>
              <a:rPr sz="1800" spc="-30" dirty="0">
                <a:latin typeface="Times New Roman"/>
                <a:cs typeface="Times New Roman"/>
              </a:rPr>
              <a:t>2</a:t>
            </a:r>
            <a:endParaRPr sz="1800" dirty="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460238" y="2845434"/>
            <a:ext cx="130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932176" y="3810000"/>
            <a:ext cx="2866644" cy="2362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7" name="object 17"/>
          <p:cNvGrpSpPr/>
          <p:nvPr/>
        </p:nvGrpSpPr>
        <p:grpSpPr>
          <a:xfrm>
            <a:off x="4186237" y="2814637"/>
            <a:ext cx="390525" cy="390525"/>
            <a:chOff x="4186237" y="2814637"/>
            <a:chExt cx="390525" cy="390525"/>
          </a:xfrm>
        </p:grpSpPr>
        <p:sp>
          <p:nvSpPr>
            <p:cNvPr id="18" name="object 18"/>
            <p:cNvSpPr/>
            <p:nvPr/>
          </p:nvSpPr>
          <p:spPr>
            <a:xfrm>
              <a:off x="4191000" y="2819400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190500" y="0"/>
                  </a:moveTo>
                  <a:lnTo>
                    <a:pt x="146837" y="5034"/>
                  </a:lnTo>
                  <a:lnTo>
                    <a:pt x="106746" y="19372"/>
                  </a:lnTo>
                  <a:lnTo>
                    <a:pt x="71374" y="41867"/>
                  </a:lnTo>
                  <a:lnTo>
                    <a:pt x="41867" y="71374"/>
                  </a:lnTo>
                  <a:lnTo>
                    <a:pt x="19372" y="106746"/>
                  </a:lnTo>
                  <a:lnTo>
                    <a:pt x="5034" y="146837"/>
                  </a:lnTo>
                  <a:lnTo>
                    <a:pt x="0" y="190500"/>
                  </a:lnTo>
                  <a:lnTo>
                    <a:pt x="5034" y="234162"/>
                  </a:lnTo>
                  <a:lnTo>
                    <a:pt x="19372" y="274253"/>
                  </a:lnTo>
                  <a:lnTo>
                    <a:pt x="41867" y="309625"/>
                  </a:lnTo>
                  <a:lnTo>
                    <a:pt x="71374" y="339132"/>
                  </a:lnTo>
                  <a:lnTo>
                    <a:pt x="106746" y="361627"/>
                  </a:lnTo>
                  <a:lnTo>
                    <a:pt x="146837" y="375965"/>
                  </a:lnTo>
                  <a:lnTo>
                    <a:pt x="190500" y="381000"/>
                  </a:lnTo>
                  <a:lnTo>
                    <a:pt x="234162" y="375965"/>
                  </a:lnTo>
                  <a:lnTo>
                    <a:pt x="274253" y="361627"/>
                  </a:lnTo>
                  <a:lnTo>
                    <a:pt x="309625" y="339132"/>
                  </a:lnTo>
                  <a:lnTo>
                    <a:pt x="339132" y="309625"/>
                  </a:lnTo>
                  <a:lnTo>
                    <a:pt x="361627" y="274253"/>
                  </a:lnTo>
                  <a:lnTo>
                    <a:pt x="375965" y="234162"/>
                  </a:lnTo>
                  <a:lnTo>
                    <a:pt x="381000" y="190500"/>
                  </a:lnTo>
                  <a:lnTo>
                    <a:pt x="375965" y="146837"/>
                  </a:lnTo>
                  <a:lnTo>
                    <a:pt x="361627" y="106746"/>
                  </a:lnTo>
                  <a:lnTo>
                    <a:pt x="339132" y="71374"/>
                  </a:lnTo>
                  <a:lnTo>
                    <a:pt x="309625" y="41867"/>
                  </a:lnTo>
                  <a:lnTo>
                    <a:pt x="274253" y="19372"/>
                  </a:lnTo>
                  <a:lnTo>
                    <a:pt x="234162" y="5034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0E6E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191000" y="2819400"/>
              <a:ext cx="381000" cy="381000"/>
            </a:xfrm>
            <a:custGeom>
              <a:avLst/>
              <a:gdLst/>
              <a:ahLst/>
              <a:cxnLst/>
              <a:rect l="l" t="t" r="r" b="b"/>
              <a:pathLst>
                <a:path w="381000" h="381000">
                  <a:moveTo>
                    <a:pt x="0" y="190500"/>
                  </a:moveTo>
                  <a:lnTo>
                    <a:pt x="5034" y="146837"/>
                  </a:lnTo>
                  <a:lnTo>
                    <a:pt x="19372" y="106746"/>
                  </a:lnTo>
                  <a:lnTo>
                    <a:pt x="41867" y="71374"/>
                  </a:lnTo>
                  <a:lnTo>
                    <a:pt x="71374" y="41867"/>
                  </a:lnTo>
                  <a:lnTo>
                    <a:pt x="106746" y="19372"/>
                  </a:lnTo>
                  <a:lnTo>
                    <a:pt x="146837" y="5034"/>
                  </a:lnTo>
                  <a:lnTo>
                    <a:pt x="190500" y="0"/>
                  </a:lnTo>
                  <a:lnTo>
                    <a:pt x="234162" y="5034"/>
                  </a:lnTo>
                  <a:lnTo>
                    <a:pt x="274253" y="19372"/>
                  </a:lnTo>
                  <a:lnTo>
                    <a:pt x="309625" y="41867"/>
                  </a:lnTo>
                  <a:lnTo>
                    <a:pt x="339132" y="71374"/>
                  </a:lnTo>
                  <a:lnTo>
                    <a:pt x="361627" y="106746"/>
                  </a:lnTo>
                  <a:lnTo>
                    <a:pt x="375965" y="146837"/>
                  </a:lnTo>
                  <a:lnTo>
                    <a:pt x="381000" y="190500"/>
                  </a:lnTo>
                  <a:lnTo>
                    <a:pt x="375965" y="234162"/>
                  </a:lnTo>
                  <a:lnTo>
                    <a:pt x="361627" y="274253"/>
                  </a:lnTo>
                  <a:lnTo>
                    <a:pt x="339132" y="309625"/>
                  </a:lnTo>
                  <a:lnTo>
                    <a:pt x="309625" y="339132"/>
                  </a:lnTo>
                  <a:lnTo>
                    <a:pt x="274253" y="361627"/>
                  </a:lnTo>
                  <a:lnTo>
                    <a:pt x="234162" y="375965"/>
                  </a:lnTo>
                  <a:lnTo>
                    <a:pt x="190500" y="381000"/>
                  </a:lnTo>
                  <a:lnTo>
                    <a:pt x="146837" y="375965"/>
                  </a:lnTo>
                  <a:lnTo>
                    <a:pt x="106746" y="361627"/>
                  </a:lnTo>
                  <a:lnTo>
                    <a:pt x="71374" y="339132"/>
                  </a:lnTo>
                  <a:lnTo>
                    <a:pt x="41867" y="309625"/>
                  </a:lnTo>
                  <a:lnTo>
                    <a:pt x="19372" y="274253"/>
                  </a:lnTo>
                  <a:lnTo>
                    <a:pt x="5034" y="234162"/>
                  </a:lnTo>
                  <a:lnTo>
                    <a:pt x="0" y="190500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4309364" y="2845434"/>
            <a:ext cx="1473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353561" y="2945892"/>
            <a:ext cx="838200" cy="129539"/>
          </a:xfrm>
          <a:custGeom>
            <a:avLst/>
            <a:gdLst/>
            <a:ahLst/>
            <a:cxnLst/>
            <a:rect l="l" t="t" r="r" b="b"/>
            <a:pathLst>
              <a:path w="838200" h="129539">
                <a:moveTo>
                  <a:pt x="708660" y="0"/>
                </a:moveTo>
                <a:lnTo>
                  <a:pt x="708660" y="129540"/>
                </a:lnTo>
                <a:lnTo>
                  <a:pt x="812292" y="77724"/>
                </a:lnTo>
                <a:lnTo>
                  <a:pt x="721613" y="77724"/>
                </a:lnTo>
                <a:lnTo>
                  <a:pt x="721613" y="51816"/>
                </a:lnTo>
                <a:lnTo>
                  <a:pt x="812292" y="51816"/>
                </a:lnTo>
                <a:lnTo>
                  <a:pt x="708660" y="0"/>
                </a:lnTo>
                <a:close/>
              </a:path>
              <a:path w="838200" h="129539">
                <a:moveTo>
                  <a:pt x="708660" y="51816"/>
                </a:moveTo>
                <a:lnTo>
                  <a:pt x="0" y="51816"/>
                </a:lnTo>
                <a:lnTo>
                  <a:pt x="0" y="77724"/>
                </a:lnTo>
                <a:lnTo>
                  <a:pt x="708660" y="77724"/>
                </a:lnTo>
                <a:lnTo>
                  <a:pt x="708660" y="51816"/>
                </a:lnTo>
                <a:close/>
              </a:path>
              <a:path w="838200" h="129539">
                <a:moveTo>
                  <a:pt x="812292" y="51816"/>
                </a:moveTo>
                <a:lnTo>
                  <a:pt x="721613" y="51816"/>
                </a:lnTo>
                <a:lnTo>
                  <a:pt x="721613" y="77724"/>
                </a:lnTo>
                <a:lnTo>
                  <a:pt x="812292" y="77724"/>
                </a:lnTo>
                <a:lnTo>
                  <a:pt x="838200" y="64770"/>
                </a:lnTo>
                <a:lnTo>
                  <a:pt x="812292" y="518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387" y="0"/>
            <a:ext cx="9149715" cy="6863715"/>
            <a:chOff x="-5387" y="0"/>
            <a:chExt cx="9149715" cy="68637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69705" cy="1015365"/>
            </a:xfrm>
            <a:custGeom>
              <a:avLst/>
              <a:gdLst/>
              <a:ahLst/>
              <a:cxnLst/>
              <a:rect l="l" t="t" r="r" b="b"/>
              <a:pathLst>
                <a:path w="9069705" h="1015365">
                  <a:moveTo>
                    <a:pt x="0" y="1015166"/>
                  </a:moveTo>
                  <a:lnTo>
                    <a:pt x="53492" y="995722"/>
                  </a:lnTo>
                  <a:lnTo>
                    <a:pt x="112892" y="974533"/>
                  </a:lnTo>
                  <a:lnTo>
                    <a:pt x="177135" y="952091"/>
                  </a:lnTo>
                  <a:lnTo>
                    <a:pt x="246046" y="928561"/>
                  </a:lnTo>
                  <a:lnTo>
                    <a:pt x="282198" y="916440"/>
                  </a:lnTo>
                  <a:lnTo>
                    <a:pt x="319453" y="904109"/>
                  </a:lnTo>
                  <a:lnTo>
                    <a:pt x="357788" y="891588"/>
                  </a:lnTo>
                  <a:lnTo>
                    <a:pt x="397182" y="878900"/>
                  </a:lnTo>
                  <a:lnTo>
                    <a:pt x="437614" y="866063"/>
                  </a:lnTo>
                  <a:lnTo>
                    <a:pt x="479061" y="853099"/>
                  </a:lnTo>
                  <a:lnTo>
                    <a:pt x="521502" y="840028"/>
                  </a:lnTo>
                  <a:lnTo>
                    <a:pt x="564916" y="826872"/>
                  </a:lnTo>
                  <a:lnTo>
                    <a:pt x="609281" y="813651"/>
                  </a:lnTo>
                  <a:lnTo>
                    <a:pt x="654574" y="800385"/>
                  </a:lnTo>
                  <a:lnTo>
                    <a:pt x="700776" y="787096"/>
                  </a:lnTo>
                  <a:lnTo>
                    <a:pt x="747863" y="773803"/>
                  </a:lnTo>
                  <a:lnTo>
                    <a:pt x="795814" y="760528"/>
                  </a:lnTo>
                  <a:lnTo>
                    <a:pt x="844607" y="747291"/>
                  </a:lnTo>
                  <a:lnTo>
                    <a:pt x="894222" y="734114"/>
                  </a:lnTo>
                  <a:lnTo>
                    <a:pt x="944636" y="721016"/>
                  </a:lnTo>
                  <a:lnTo>
                    <a:pt x="995827" y="708018"/>
                  </a:lnTo>
                  <a:lnTo>
                    <a:pt x="1047775" y="695142"/>
                  </a:lnTo>
                  <a:lnTo>
                    <a:pt x="1100456" y="682407"/>
                  </a:lnTo>
                  <a:lnTo>
                    <a:pt x="1153851" y="669834"/>
                  </a:lnTo>
                  <a:lnTo>
                    <a:pt x="1207936" y="657445"/>
                  </a:lnTo>
                  <a:lnTo>
                    <a:pt x="1262691" y="645259"/>
                  </a:lnTo>
                  <a:lnTo>
                    <a:pt x="1318093" y="633298"/>
                  </a:lnTo>
                  <a:lnTo>
                    <a:pt x="1374121" y="621583"/>
                  </a:lnTo>
                  <a:lnTo>
                    <a:pt x="1430754" y="610133"/>
                  </a:lnTo>
                  <a:lnTo>
                    <a:pt x="1487970" y="598969"/>
                  </a:lnTo>
                  <a:lnTo>
                    <a:pt x="1545747" y="588113"/>
                  </a:lnTo>
                  <a:lnTo>
                    <a:pt x="1604063" y="577585"/>
                  </a:lnTo>
                  <a:lnTo>
                    <a:pt x="1662897" y="567405"/>
                  </a:lnTo>
                  <a:lnTo>
                    <a:pt x="1722227" y="557594"/>
                  </a:lnTo>
                  <a:lnTo>
                    <a:pt x="1782032" y="548174"/>
                  </a:lnTo>
                  <a:lnTo>
                    <a:pt x="1842290" y="539164"/>
                  </a:lnTo>
                  <a:lnTo>
                    <a:pt x="1902979" y="530585"/>
                  </a:lnTo>
                  <a:lnTo>
                    <a:pt x="1964077" y="522459"/>
                  </a:lnTo>
                  <a:lnTo>
                    <a:pt x="2025564" y="514805"/>
                  </a:lnTo>
                  <a:lnTo>
                    <a:pt x="2087416" y="507645"/>
                  </a:lnTo>
                  <a:lnTo>
                    <a:pt x="2149614" y="500998"/>
                  </a:lnTo>
                  <a:lnTo>
                    <a:pt x="2212134" y="494887"/>
                  </a:lnTo>
                  <a:lnTo>
                    <a:pt x="2274956" y="489331"/>
                  </a:lnTo>
                  <a:lnTo>
                    <a:pt x="2338057" y="484351"/>
                  </a:lnTo>
                  <a:lnTo>
                    <a:pt x="2401417" y="479968"/>
                  </a:lnTo>
                  <a:lnTo>
                    <a:pt x="2465013" y="476202"/>
                  </a:lnTo>
                  <a:lnTo>
                    <a:pt x="2528824" y="473075"/>
                  </a:lnTo>
                  <a:lnTo>
                    <a:pt x="2570419" y="471472"/>
                  </a:lnTo>
                  <a:lnTo>
                    <a:pt x="2612687" y="470276"/>
                  </a:lnTo>
                  <a:lnTo>
                    <a:pt x="2655610" y="469474"/>
                  </a:lnTo>
                  <a:lnTo>
                    <a:pt x="2699169" y="469055"/>
                  </a:lnTo>
                  <a:lnTo>
                    <a:pt x="2743349" y="469009"/>
                  </a:lnTo>
                  <a:lnTo>
                    <a:pt x="2788132" y="469325"/>
                  </a:lnTo>
                  <a:lnTo>
                    <a:pt x="2833500" y="469992"/>
                  </a:lnTo>
                  <a:lnTo>
                    <a:pt x="2879436" y="470998"/>
                  </a:lnTo>
                  <a:lnTo>
                    <a:pt x="2925923" y="472333"/>
                  </a:lnTo>
                  <a:lnTo>
                    <a:pt x="2972944" y="473986"/>
                  </a:lnTo>
                  <a:lnTo>
                    <a:pt x="3020481" y="475946"/>
                  </a:lnTo>
                  <a:lnTo>
                    <a:pt x="3068517" y="478202"/>
                  </a:lnTo>
                  <a:lnTo>
                    <a:pt x="3117034" y="480743"/>
                  </a:lnTo>
                  <a:lnTo>
                    <a:pt x="3166016" y="483558"/>
                  </a:lnTo>
                  <a:lnTo>
                    <a:pt x="3215445" y="486636"/>
                  </a:lnTo>
                  <a:lnTo>
                    <a:pt x="3265304" y="489966"/>
                  </a:lnTo>
                  <a:lnTo>
                    <a:pt x="3315576" y="493538"/>
                  </a:lnTo>
                  <a:lnTo>
                    <a:pt x="3366243" y="497339"/>
                  </a:lnTo>
                  <a:lnTo>
                    <a:pt x="3417287" y="501360"/>
                  </a:lnTo>
                  <a:lnTo>
                    <a:pt x="3468693" y="505589"/>
                  </a:lnTo>
                  <a:lnTo>
                    <a:pt x="3520441" y="510016"/>
                  </a:lnTo>
                  <a:lnTo>
                    <a:pt x="3572516" y="514628"/>
                  </a:lnTo>
                  <a:lnTo>
                    <a:pt x="3624899" y="519417"/>
                  </a:lnTo>
                  <a:lnTo>
                    <a:pt x="3677574" y="524369"/>
                  </a:lnTo>
                  <a:lnTo>
                    <a:pt x="3730523" y="529476"/>
                  </a:lnTo>
                  <a:lnTo>
                    <a:pt x="3783729" y="534725"/>
                  </a:lnTo>
                  <a:lnTo>
                    <a:pt x="3837175" y="540105"/>
                  </a:lnTo>
                  <a:lnTo>
                    <a:pt x="3890843" y="545606"/>
                  </a:lnTo>
                  <a:lnTo>
                    <a:pt x="3944715" y="551217"/>
                  </a:lnTo>
                  <a:lnTo>
                    <a:pt x="3998776" y="556926"/>
                  </a:lnTo>
                  <a:lnTo>
                    <a:pt x="4053007" y="562724"/>
                  </a:lnTo>
                  <a:lnTo>
                    <a:pt x="4107391" y="568598"/>
                  </a:lnTo>
                  <a:lnTo>
                    <a:pt x="4161911" y="574538"/>
                  </a:lnTo>
                  <a:lnTo>
                    <a:pt x="4216549" y="580533"/>
                  </a:lnTo>
                  <a:lnTo>
                    <a:pt x="4271289" y="586572"/>
                  </a:lnTo>
                  <a:lnTo>
                    <a:pt x="4326112" y="592644"/>
                  </a:lnTo>
                  <a:lnTo>
                    <a:pt x="4381002" y="598737"/>
                  </a:lnTo>
                  <a:lnTo>
                    <a:pt x="4435942" y="604843"/>
                  </a:lnTo>
                  <a:lnTo>
                    <a:pt x="4490913" y="610948"/>
                  </a:lnTo>
                  <a:lnTo>
                    <a:pt x="4545899" y="617042"/>
                  </a:lnTo>
                  <a:lnTo>
                    <a:pt x="4600883" y="623115"/>
                  </a:lnTo>
                  <a:lnTo>
                    <a:pt x="4655847" y="629154"/>
                  </a:lnTo>
                  <a:lnTo>
                    <a:pt x="4710774" y="635151"/>
                  </a:lnTo>
                  <a:lnTo>
                    <a:pt x="4765646" y="641092"/>
                  </a:lnTo>
                  <a:lnTo>
                    <a:pt x="4820447" y="646968"/>
                  </a:lnTo>
                  <a:lnTo>
                    <a:pt x="4875158" y="652767"/>
                  </a:lnTo>
                  <a:lnTo>
                    <a:pt x="4929764" y="658479"/>
                  </a:lnTo>
                  <a:lnTo>
                    <a:pt x="4984245" y="664092"/>
                  </a:lnTo>
                  <a:lnTo>
                    <a:pt x="5038586" y="669596"/>
                  </a:lnTo>
                  <a:lnTo>
                    <a:pt x="5092769" y="674980"/>
                  </a:lnTo>
                  <a:lnTo>
                    <a:pt x="5146776" y="680232"/>
                  </a:lnTo>
                  <a:lnTo>
                    <a:pt x="5200590" y="685342"/>
                  </a:lnTo>
                  <a:lnTo>
                    <a:pt x="5254194" y="690299"/>
                  </a:lnTo>
                  <a:lnTo>
                    <a:pt x="5307571" y="695091"/>
                  </a:lnTo>
                  <a:lnTo>
                    <a:pt x="5360703" y="699708"/>
                  </a:lnTo>
                  <a:lnTo>
                    <a:pt x="5413574" y="704139"/>
                  </a:lnTo>
                  <a:lnTo>
                    <a:pt x="5466165" y="708374"/>
                  </a:lnTo>
                  <a:lnTo>
                    <a:pt x="5518459" y="712400"/>
                  </a:lnTo>
                  <a:lnTo>
                    <a:pt x="5570440" y="716207"/>
                  </a:lnTo>
                  <a:lnTo>
                    <a:pt x="5622089" y="719784"/>
                  </a:lnTo>
                  <a:lnTo>
                    <a:pt x="5673390" y="723120"/>
                  </a:lnTo>
                  <a:lnTo>
                    <a:pt x="5724326" y="726204"/>
                  </a:lnTo>
                  <a:lnTo>
                    <a:pt x="5774878" y="729026"/>
                  </a:lnTo>
                  <a:lnTo>
                    <a:pt x="5825030" y="731574"/>
                  </a:lnTo>
                  <a:lnTo>
                    <a:pt x="5874764" y="733837"/>
                  </a:lnTo>
                  <a:lnTo>
                    <a:pt x="5924064" y="735804"/>
                  </a:lnTo>
                  <a:lnTo>
                    <a:pt x="5972911" y="737465"/>
                  </a:lnTo>
                  <a:lnTo>
                    <a:pt x="6021289" y="738808"/>
                  </a:lnTo>
                  <a:lnTo>
                    <a:pt x="6069180" y="739822"/>
                  </a:lnTo>
                  <a:lnTo>
                    <a:pt x="6116567" y="740497"/>
                  </a:lnTo>
                  <a:lnTo>
                    <a:pt x="6163433" y="740822"/>
                  </a:lnTo>
                  <a:lnTo>
                    <a:pt x="6209759" y="740785"/>
                  </a:lnTo>
                  <a:lnTo>
                    <a:pt x="6255530" y="740376"/>
                  </a:lnTo>
                  <a:lnTo>
                    <a:pt x="6300728" y="739584"/>
                  </a:lnTo>
                  <a:lnTo>
                    <a:pt x="6345335" y="738397"/>
                  </a:lnTo>
                  <a:lnTo>
                    <a:pt x="6389335" y="736805"/>
                  </a:lnTo>
                  <a:lnTo>
                    <a:pt x="6432709" y="734796"/>
                  </a:lnTo>
                  <a:lnTo>
                    <a:pt x="6475440" y="732361"/>
                  </a:lnTo>
                  <a:lnTo>
                    <a:pt x="6517513" y="729488"/>
                  </a:lnTo>
                  <a:lnTo>
                    <a:pt x="6578431" y="724523"/>
                  </a:lnTo>
                  <a:lnTo>
                    <a:pt x="6639061" y="718710"/>
                  </a:lnTo>
                  <a:lnTo>
                    <a:pt x="6699392" y="712077"/>
                  </a:lnTo>
                  <a:lnTo>
                    <a:pt x="6759413" y="704654"/>
                  </a:lnTo>
                  <a:lnTo>
                    <a:pt x="6819113" y="696471"/>
                  </a:lnTo>
                  <a:lnTo>
                    <a:pt x="6878481" y="687557"/>
                  </a:lnTo>
                  <a:lnTo>
                    <a:pt x="6937506" y="677943"/>
                  </a:lnTo>
                  <a:lnTo>
                    <a:pt x="6996177" y="667658"/>
                  </a:lnTo>
                  <a:lnTo>
                    <a:pt x="7054483" y="656732"/>
                  </a:lnTo>
                  <a:lnTo>
                    <a:pt x="7112414" y="645195"/>
                  </a:lnTo>
                  <a:lnTo>
                    <a:pt x="7169958" y="633076"/>
                  </a:lnTo>
                  <a:lnTo>
                    <a:pt x="7227104" y="620405"/>
                  </a:lnTo>
                  <a:lnTo>
                    <a:pt x="7283842" y="607213"/>
                  </a:lnTo>
                  <a:lnTo>
                    <a:pt x="7340160" y="593527"/>
                  </a:lnTo>
                  <a:lnTo>
                    <a:pt x="7396048" y="579380"/>
                  </a:lnTo>
                  <a:lnTo>
                    <a:pt x="7451495" y="564799"/>
                  </a:lnTo>
                  <a:lnTo>
                    <a:pt x="7506489" y="549815"/>
                  </a:lnTo>
                  <a:lnTo>
                    <a:pt x="7561020" y="534458"/>
                  </a:lnTo>
                  <a:lnTo>
                    <a:pt x="7615076" y="518757"/>
                  </a:lnTo>
                  <a:lnTo>
                    <a:pt x="7668648" y="502742"/>
                  </a:lnTo>
                  <a:lnTo>
                    <a:pt x="7721724" y="486443"/>
                  </a:lnTo>
                  <a:lnTo>
                    <a:pt x="7774292" y="469890"/>
                  </a:lnTo>
                  <a:lnTo>
                    <a:pt x="7826342" y="453112"/>
                  </a:lnTo>
                  <a:lnTo>
                    <a:pt x="7877864" y="436139"/>
                  </a:lnTo>
                  <a:lnTo>
                    <a:pt x="7928846" y="419001"/>
                  </a:lnTo>
                  <a:lnTo>
                    <a:pt x="7979277" y="401728"/>
                  </a:lnTo>
                  <a:lnTo>
                    <a:pt x="8029146" y="384349"/>
                  </a:lnTo>
                  <a:lnTo>
                    <a:pt x="8078442" y="366894"/>
                  </a:lnTo>
                  <a:lnTo>
                    <a:pt x="8127155" y="349393"/>
                  </a:lnTo>
                  <a:lnTo>
                    <a:pt x="8175274" y="331876"/>
                  </a:lnTo>
                  <a:lnTo>
                    <a:pt x="8222786" y="314371"/>
                  </a:lnTo>
                  <a:lnTo>
                    <a:pt x="8269683" y="296910"/>
                  </a:lnTo>
                  <a:lnTo>
                    <a:pt x="8315952" y="279522"/>
                  </a:lnTo>
                  <a:lnTo>
                    <a:pt x="8361583" y="262236"/>
                  </a:lnTo>
                  <a:lnTo>
                    <a:pt x="8406564" y="245083"/>
                  </a:lnTo>
                  <a:lnTo>
                    <a:pt x="8450885" y="228092"/>
                  </a:lnTo>
                  <a:lnTo>
                    <a:pt x="8494535" y="211292"/>
                  </a:lnTo>
                  <a:lnTo>
                    <a:pt x="8537503" y="194714"/>
                  </a:lnTo>
                  <a:lnTo>
                    <a:pt x="8579778" y="178387"/>
                  </a:lnTo>
                  <a:lnTo>
                    <a:pt x="8621349" y="162342"/>
                  </a:lnTo>
                  <a:lnTo>
                    <a:pt x="8662205" y="146607"/>
                  </a:lnTo>
                  <a:lnTo>
                    <a:pt x="8702335" y="131212"/>
                  </a:lnTo>
                  <a:lnTo>
                    <a:pt x="8741729" y="116188"/>
                  </a:lnTo>
                  <a:lnTo>
                    <a:pt x="8780375" y="101564"/>
                  </a:lnTo>
                  <a:lnTo>
                    <a:pt x="8818262" y="87370"/>
                  </a:lnTo>
                  <a:lnTo>
                    <a:pt x="8855379" y="73636"/>
                  </a:lnTo>
                  <a:lnTo>
                    <a:pt x="8891716" y="60390"/>
                  </a:lnTo>
                  <a:lnTo>
                    <a:pt x="8962004" y="35486"/>
                  </a:lnTo>
                  <a:lnTo>
                    <a:pt x="9029038" y="12896"/>
                  </a:lnTo>
                  <a:lnTo>
                    <a:pt x="9061308" y="2543"/>
                  </a:lnTo>
                  <a:lnTo>
                    <a:pt x="9069562" y="0"/>
                  </a:lnTo>
                </a:path>
              </a:pathLst>
            </a:custGeom>
            <a:ln w="10775">
              <a:solidFill>
                <a:srgbClr val="33B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" y="57022"/>
            <a:ext cx="9144000" cy="892810"/>
          </a:xfrm>
          <a:custGeom>
            <a:avLst/>
            <a:gdLst/>
            <a:ahLst/>
            <a:cxnLst/>
            <a:rect l="l" t="t" r="r" b="b"/>
            <a:pathLst>
              <a:path w="9144000" h="892810">
                <a:moveTo>
                  <a:pt x="0" y="892428"/>
                </a:moveTo>
                <a:lnTo>
                  <a:pt x="52556" y="882879"/>
                </a:lnTo>
                <a:lnTo>
                  <a:pt x="110528" y="871319"/>
                </a:lnTo>
                <a:lnTo>
                  <a:pt x="173709" y="857928"/>
                </a:lnTo>
                <a:lnTo>
                  <a:pt x="241891" y="842883"/>
                </a:lnTo>
                <a:lnTo>
                  <a:pt x="314869" y="826364"/>
                </a:lnTo>
                <a:lnTo>
                  <a:pt x="353091" y="817607"/>
                </a:lnTo>
                <a:lnTo>
                  <a:pt x="392435" y="808548"/>
                </a:lnTo>
                <a:lnTo>
                  <a:pt x="432874" y="799210"/>
                </a:lnTo>
                <a:lnTo>
                  <a:pt x="474382" y="789616"/>
                </a:lnTo>
                <a:lnTo>
                  <a:pt x="516934" y="779786"/>
                </a:lnTo>
                <a:lnTo>
                  <a:pt x="560504" y="769744"/>
                </a:lnTo>
                <a:lnTo>
                  <a:pt x="605066" y="759512"/>
                </a:lnTo>
                <a:lnTo>
                  <a:pt x="650594" y="749113"/>
                </a:lnTo>
                <a:lnTo>
                  <a:pt x="697062" y="738568"/>
                </a:lnTo>
                <a:lnTo>
                  <a:pt x="744445" y="727900"/>
                </a:lnTo>
                <a:lnTo>
                  <a:pt x="792716" y="717131"/>
                </a:lnTo>
                <a:lnTo>
                  <a:pt x="841849" y="706284"/>
                </a:lnTo>
                <a:lnTo>
                  <a:pt x="891820" y="695381"/>
                </a:lnTo>
                <a:lnTo>
                  <a:pt x="942601" y="684444"/>
                </a:lnTo>
                <a:lnTo>
                  <a:pt x="994168" y="673496"/>
                </a:lnTo>
                <a:lnTo>
                  <a:pt x="1046493" y="662558"/>
                </a:lnTo>
                <a:lnTo>
                  <a:pt x="1099552" y="651654"/>
                </a:lnTo>
                <a:lnTo>
                  <a:pt x="1153319" y="640806"/>
                </a:lnTo>
                <a:lnTo>
                  <a:pt x="1207768" y="630035"/>
                </a:lnTo>
                <a:lnTo>
                  <a:pt x="1262872" y="619365"/>
                </a:lnTo>
                <a:lnTo>
                  <a:pt x="1318606" y="608817"/>
                </a:lnTo>
                <a:lnTo>
                  <a:pt x="1374944" y="598414"/>
                </a:lnTo>
                <a:lnTo>
                  <a:pt x="1431861" y="588178"/>
                </a:lnTo>
                <a:lnTo>
                  <a:pt x="1489330" y="578132"/>
                </a:lnTo>
                <a:lnTo>
                  <a:pt x="1547325" y="568298"/>
                </a:lnTo>
                <a:lnTo>
                  <a:pt x="1605822" y="558698"/>
                </a:lnTo>
                <a:lnTo>
                  <a:pt x="1664793" y="549354"/>
                </a:lnTo>
                <a:lnTo>
                  <a:pt x="1724213" y="540290"/>
                </a:lnTo>
                <a:lnTo>
                  <a:pt x="1784056" y="531526"/>
                </a:lnTo>
                <a:lnTo>
                  <a:pt x="1844296" y="523086"/>
                </a:lnTo>
                <a:lnTo>
                  <a:pt x="1904908" y="514992"/>
                </a:lnTo>
                <a:lnTo>
                  <a:pt x="1965866" y="507266"/>
                </a:lnTo>
                <a:lnTo>
                  <a:pt x="2027143" y="499931"/>
                </a:lnTo>
                <a:lnTo>
                  <a:pt x="2088714" y="493008"/>
                </a:lnTo>
                <a:lnTo>
                  <a:pt x="2150553" y="486520"/>
                </a:lnTo>
                <a:lnTo>
                  <a:pt x="2212635" y="480490"/>
                </a:lnTo>
                <a:lnTo>
                  <a:pt x="2274932" y="474940"/>
                </a:lnTo>
                <a:lnTo>
                  <a:pt x="2337420" y="469892"/>
                </a:lnTo>
                <a:lnTo>
                  <a:pt x="2400073" y="465368"/>
                </a:lnTo>
                <a:lnTo>
                  <a:pt x="2462864" y="461392"/>
                </a:lnTo>
                <a:lnTo>
                  <a:pt x="2525768" y="457984"/>
                </a:lnTo>
                <a:lnTo>
                  <a:pt x="2588760" y="455167"/>
                </a:lnTo>
                <a:lnTo>
                  <a:pt x="2630573" y="453679"/>
                </a:lnTo>
                <a:lnTo>
                  <a:pt x="2673032" y="452508"/>
                </a:lnTo>
                <a:lnTo>
                  <a:pt x="2716120" y="451646"/>
                </a:lnTo>
                <a:lnTo>
                  <a:pt x="2759818" y="451083"/>
                </a:lnTo>
                <a:lnTo>
                  <a:pt x="2804112" y="450811"/>
                </a:lnTo>
                <a:lnTo>
                  <a:pt x="2848984" y="450821"/>
                </a:lnTo>
                <a:lnTo>
                  <a:pt x="2894417" y="451106"/>
                </a:lnTo>
                <a:lnTo>
                  <a:pt x="2940395" y="451655"/>
                </a:lnTo>
                <a:lnTo>
                  <a:pt x="2986900" y="452461"/>
                </a:lnTo>
                <a:lnTo>
                  <a:pt x="3033917" y="453515"/>
                </a:lnTo>
                <a:lnTo>
                  <a:pt x="3081428" y="454808"/>
                </a:lnTo>
                <a:lnTo>
                  <a:pt x="3129416" y="456332"/>
                </a:lnTo>
                <a:lnTo>
                  <a:pt x="3177866" y="458078"/>
                </a:lnTo>
                <a:lnTo>
                  <a:pt x="3226759" y="460037"/>
                </a:lnTo>
                <a:lnTo>
                  <a:pt x="3276080" y="462200"/>
                </a:lnTo>
                <a:lnTo>
                  <a:pt x="3325811" y="464560"/>
                </a:lnTo>
                <a:lnTo>
                  <a:pt x="3375936" y="467107"/>
                </a:lnTo>
                <a:lnTo>
                  <a:pt x="3426438" y="469833"/>
                </a:lnTo>
                <a:lnTo>
                  <a:pt x="3477300" y="472729"/>
                </a:lnTo>
                <a:lnTo>
                  <a:pt x="3528506" y="475786"/>
                </a:lnTo>
                <a:lnTo>
                  <a:pt x="3580038" y="478997"/>
                </a:lnTo>
                <a:lnTo>
                  <a:pt x="3631881" y="482351"/>
                </a:lnTo>
                <a:lnTo>
                  <a:pt x="3684017" y="485841"/>
                </a:lnTo>
                <a:lnTo>
                  <a:pt x="3736429" y="489458"/>
                </a:lnTo>
                <a:lnTo>
                  <a:pt x="3789101" y="493193"/>
                </a:lnTo>
                <a:lnTo>
                  <a:pt x="3842016" y="497038"/>
                </a:lnTo>
                <a:lnTo>
                  <a:pt x="3895157" y="500984"/>
                </a:lnTo>
                <a:lnTo>
                  <a:pt x="3948507" y="505022"/>
                </a:lnTo>
                <a:lnTo>
                  <a:pt x="4002051" y="509144"/>
                </a:lnTo>
                <a:lnTo>
                  <a:pt x="4055770" y="513342"/>
                </a:lnTo>
                <a:lnTo>
                  <a:pt x="4109648" y="517605"/>
                </a:lnTo>
                <a:lnTo>
                  <a:pt x="4163669" y="521926"/>
                </a:lnTo>
                <a:lnTo>
                  <a:pt x="4217816" y="526297"/>
                </a:lnTo>
                <a:lnTo>
                  <a:pt x="4272071" y="530708"/>
                </a:lnTo>
                <a:lnTo>
                  <a:pt x="4326419" y="535151"/>
                </a:lnTo>
                <a:lnTo>
                  <a:pt x="4380842" y="539617"/>
                </a:lnTo>
                <a:lnTo>
                  <a:pt x="4435323" y="544098"/>
                </a:lnTo>
                <a:lnTo>
                  <a:pt x="4489847" y="548585"/>
                </a:lnTo>
                <a:lnTo>
                  <a:pt x="4544396" y="553069"/>
                </a:lnTo>
                <a:lnTo>
                  <a:pt x="4598953" y="557541"/>
                </a:lnTo>
                <a:lnTo>
                  <a:pt x="4653501" y="561994"/>
                </a:lnTo>
                <a:lnTo>
                  <a:pt x="4708025" y="566418"/>
                </a:lnTo>
                <a:lnTo>
                  <a:pt x="4762507" y="570806"/>
                </a:lnTo>
                <a:lnTo>
                  <a:pt x="4816930" y="575147"/>
                </a:lnTo>
                <a:lnTo>
                  <a:pt x="4871277" y="579433"/>
                </a:lnTo>
                <a:lnTo>
                  <a:pt x="4925533" y="583657"/>
                </a:lnTo>
                <a:lnTo>
                  <a:pt x="4979679" y="587808"/>
                </a:lnTo>
                <a:lnTo>
                  <a:pt x="5033700" y="591880"/>
                </a:lnTo>
                <a:lnTo>
                  <a:pt x="5087578" y="595862"/>
                </a:lnTo>
                <a:lnTo>
                  <a:pt x="5141298" y="599747"/>
                </a:lnTo>
                <a:lnTo>
                  <a:pt x="5194841" y="603525"/>
                </a:lnTo>
                <a:lnTo>
                  <a:pt x="5248192" y="607188"/>
                </a:lnTo>
                <a:lnTo>
                  <a:pt x="5301333" y="610727"/>
                </a:lnTo>
                <a:lnTo>
                  <a:pt x="5354248" y="614135"/>
                </a:lnTo>
                <a:lnTo>
                  <a:pt x="5406920" y="617401"/>
                </a:lnTo>
                <a:lnTo>
                  <a:pt x="5459332" y="620518"/>
                </a:lnTo>
                <a:lnTo>
                  <a:pt x="5511468" y="623477"/>
                </a:lnTo>
                <a:lnTo>
                  <a:pt x="5563310" y="626269"/>
                </a:lnTo>
                <a:lnTo>
                  <a:pt x="5614843" y="628885"/>
                </a:lnTo>
                <a:lnTo>
                  <a:pt x="5666048" y="631317"/>
                </a:lnTo>
                <a:lnTo>
                  <a:pt x="5716911" y="633557"/>
                </a:lnTo>
                <a:lnTo>
                  <a:pt x="5767413" y="635595"/>
                </a:lnTo>
                <a:lnTo>
                  <a:pt x="5817537" y="637423"/>
                </a:lnTo>
                <a:lnTo>
                  <a:pt x="5867269" y="639033"/>
                </a:lnTo>
                <a:lnTo>
                  <a:pt x="5916589" y="640415"/>
                </a:lnTo>
                <a:lnTo>
                  <a:pt x="5965483" y="641561"/>
                </a:lnTo>
                <a:lnTo>
                  <a:pt x="6013932" y="642463"/>
                </a:lnTo>
                <a:lnTo>
                  <a:pt x="6061920" y="643112"/>
                </a:lnTo>
                <a:lnTo>
                  <a:pt x="6109431" y="643498"/>
                </a:lnTo>
                <a:lnTo>
                  <a:pt x="6156448" y="643615"/>
                </a:lnTo>
                <a:lnTo>
                  <a:pt x="6202954" y="643452"/>
                </a:lnTo>
                <a:lnTo>
                  <a:pt x="6248931" y="643001"/>
                </a:lnTo>
                <a:lnTo>
                  <a:pt x="6294365" y="642254"/>
                </a:lnTo>
                <a:lnTo>
                  <a:pt x="6339236" y="641202"/>
                </a:lnTo>
                <a:lnTo>
                  <a:pt x="6383530" y="639836"/>
                </a:lnTo>
                <a:lnTo>
                  <a:pt x="6427229" y="638147"/>
                </a:lnTo>
                <a:lnTo>
                  <a:pt x="6470316" y="636128"/>
                </a:lnTo>
                <a:lnTo>
                  <a:pt x="6512775" y="633770"/>
                </a:lnTo>
                <a:lnTo>
                  <a:pt x="6554589" y="631063"/>
                </a:lnTo>
                <a:lnTo>
                  <a:pt x="6616280" y="626404"/>
                </a:lnTo>
                <a:lnTo>
                  <a:pt x="6677673" y="621027"/>
                </a:lnTo>
                <a:lnTo>
                  <a:pt x="6738755" y="614959"/>
                </a:lnTo>
                <a:lnTo>
                  <a:pt x="6799516" y="608225"/>
                </a:lnTo>
                <a:lnTo>
                  <a:pt x="6859944" y="600851"/>
                </a:lnTo>
                <a:lnTo>
                  <a:pt x="6920027" y="592863"/>
                </a:lnTo>
                <a:lnTo>
                  <a:pt x="6979753" y="584286"/>
                </a:lnTo>
                <a:lnTo>
                  <a:pt x="7039112" y="575146"/>
                </a:lnTo>
                <a:lnTo>
                  <a:pt x="7098092" y="565470"/>
                </a:lnTo>
                <a:lnTo>
                  <a:pt x="7156682" y="555283"/>
                </a:lnTo>
                <a:lnTo>
                  <a:pt x="7214869" y="544611"/>
                </a:lnTo>
                <a:lnTo>
                  <a:pt x="7272643" y="533479"/>
                </a:lnTo>
                <a:lnTo>
                  <a:pt x="7329991" y="521913"/>
                </a:lnTo>
                <a:lnTo>
                  <a:pt x="7386904" y="509940"/>
                </a:lnTo>
                <a:lnTo>
                  <a:pt x="7443368" y="497585"/>
                </a:lnTo>
                <a:lnTo>
                  <a:pt x="7499372" y="484873"/>
                </a:lnTo>
                <a:lnTo>
                  <a:pt x="7554906" y="471832"/>
                </a:lnTo>
                <a:lnTo>
                  <a:pt x="7609957" y="458485"/>
                </a:lnTo>
                <a:lnTo>
                  <a:pt x="7664515" y="444860"/>
                </a:lnTo>
                <a:lnTo>
                  <a:pt x="7718567" y="430982"/>
                </a:lnTo>
                <a:lnTo>
                  <a:pt x="7772102" y="416877"/>
                </a:lnTo>
                <a:lnTo>
                  <a:pt x="7825109" y="402570"/>
                </a:lnTo>
                <a:lnTo>
                  <a:pt x="7877575" y="388088"/>
                </a:lnTo>
                <a:lnTo>
                  <a:pt x="7929491" y="373456"/>
                </a:lnTo>
                <a:lnTo>
                  <a:pt x="7980844" y="358700"/>
                </a:lnTo>
                <a:lnTo>
                  <a:pt x="8031622" y="343846"/>
                </a:lnTo>
                <a:lnTo>
                  <a:pt x="8081815" y="328920"/>
                </a:lnTo>
                <a:lnTo>
                  <a:pt x="8131410" y="313947"/>
                </a:lnTo>
                <a:lnTo>
                  <a:pt x="8180397" y="298954"/>
                </a:lnTo>
                <a:lnTo>
                  <a:pt x="8228763" y="283966"/>
                </a:lnTo>
                <a:lnTo>
                  <a:pt x="8276498" y="269008"/>
                </a:lnTo>
                <a:lnTo>
                  <a:pt x="8323590" y="254108"/>
                </a:lnTo>
                <a:lnTo>
                  <a:pt x="8370027" y="239290"/>
                </a:lnTo>
                <a:lnTo>
                  <a:pt x="8415798" y="224580"/>
                </a:lnTo>
                <a:lnTo>
                  <a:pt x="8460891" y="210004"/>
                </a:lnTo>
                <a:lnTo>
                  <a:pt x="8505295" y="195588"/>
                </a:lnTo>
                <a:lnTo>
                  <a:pt x="8548999" y="181358"/>
                </a:lnTo>
                <a:lnTo>
                  <a:pt x="8591990" y="167340"/>
                </a:lnTo>
                <a:lnTo>
                  <a:pt x="8634258" y="153559"/>
                </a:lnTo>
                <a:lnTo>
                  <a:pt x="8675791" y="140041"/>
                </a:lnTo>
                <a:lnTo>
                  <a:pt x="8716578" y="126812"/>
                </a:lnTo>
                <a:lnTo>
                  <a:pt x="8756606" y="113898"/>
                </a:lnTo>
                <a:lnTo>
                  <a:pt x="8795865" y="101325"/>
                </a:lnTo>
                <a:lnTo>
                  <a:pt x="8834344" y="89117"/>
                </a:lnTo>
                <a:lnTo>
                  <a:pt x="8872029" y="77303"/>
                </a:lnTo>
                <a:lnTo>
                  <a:pt x="8908911" y="65906"/>
                </a:lnTo>
                <a:lnTo>
                  <a:pt x="8980217" y="44469"/>
                </a:lnTo>
                <a:lnTo>
                  <a:pt x="9048170" y="25014"/>
                </a:lnTo>
                <a:lnTo>
                  <a:pt x="9112678" y="7748"/>
                </a:lnTo>
                <a:lnTo>
                  <a:pt x="9143611" y="0"/>
                </a:lnTo>
              </a:path>
            </a:pathLst>
          </a:custGeom>
          <a:ln w="9525">
            <a:solidFill>
              <a:srgbClr val="0FCF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9537700" cy="56746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b="1" dirty="0">
                <a:latin typeface="Carlito"/>
                <a:cs typeface="Carlito"/>
              </a:rPr>
              <a:t>Adjacency </a:t>
            </a:r>
            <a:r>
              <a:rPr sz="3600" b="1" spc="-5" dirty="0">
                <a:latin typeface="Carlito"/>
                <a:cs typeface="Carlito"/>
              </a:rPr>
              <a:t>Lists</a:t>
            </a:r>
            <a:r>
              <a:rPr sz="3600" b="1" spc="-75" dirty="0">
                <a:latin typeface="Carlito"/>
                <a:cs typeface="Carlito"/>
              </a:rPr>
              <a:t> </a:t>
            </a:r>
            <a:r>
              <a:rPr sz="3600" b="1" dirty="0">
                <a:latin typeface="Carlito"/>
                <a:cs typeface="Carlito"/>
              </a:rPr>
              <a:t>Representation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20" dirty="0"/>
              <a:t>G</a:t>
            </a:r>
            <a:r>
              <a:rPr spc="5" dirty="0"/>
              <a:t>r</a:t>
            </a:r>
            <a:r>
              <a:rPr spc="70" dirty="0"/>
              <a:t>aph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494776" y="6556200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spc="10" dirty="0">
                <a:solidFill>
                  <a:srgbClr val="185D75"/>
                </a:solidFill>
                <a:latin typeface="Times New Roman"/>
                <a:cs typeface="Times New Roman"/>
              </a:rPr>
              <a:t>19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947799"/>
            <a:ext cx="7762240" cy="20453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6385" marR="1270635" indent="-2743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sz="2600" spc="-125" dirty="0">
                <a:latin typeface="Times New Roman"/>
                <a:cs typeface="Times New Roman"/>
              </a:rPr>
              <a:t>A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graph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215" dirty="0">
                <a:latin typeface="Times New Roman"/>
                <a:cs typeface="Times New Roman"/>
              </a:rPr>
              <a:t>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nodes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is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25" dirty="0">
                <a:latin typeface="Times New Roman"/>
                <a:cs typeface="Times New Roman"/>
              </a:rPr>
              <a:t>represented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45" dirty="0">
                <a:latin typeface="Times New Roman"/>
                <a:cs typeface="Times New Roman"/>
              </a:rPr>
              <a:t>by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one-  </a:t>
            </a:r>
            <a:r>
              <a:rPr sz="2600" spc="105" dirty="0">
                <a:latin typeface="Times New Roman"/>
                <a:cs typeface="Times New Roman"/>
              </a:rPr>
              <a:t>dimensional </a:t>
            </a:r>
            <a:r>
              <a:rPr sz="2600" spc="80" dirty="0">
                <a:latin typeface="Times New Roman"/>
                <a:cs typeface="Times New Roman"/>
              </a:rPr>
              <a:t>array </a:t>
            </a:r>
            <a:r>
              <a:rPr sz="2600" spc="-145" dirty="0">
                <a:latin typeface="Times New Roman"/>
                <a:cs typeface="Times New Roman"/>
              </a:rPr>
              <a:t>L </a:t>
            </a:r>
            <a:r>
              <a:rPr sz="2600" spc="20" dirty="0">
                <a:latin typeface="Times New Roman"/>
                <a:cs typeface="Times New Roman"/>
              </a:rPr>
              <a:t>of </a:t>
            </a:r>
            <a:r>
              <a:rPr sz="2600" spc="100" dirty="0">
                <a:latin typeface="Times New Roman"/>
                <a:cs typeface="Times New Roman"/>
              </a:rPr>
              <a:t>linked </a:t>
            </a:r>
            <a:r>
              <a:rPr sz="2600" spc="55" dirty="0">
                <a:latin typeface="Times New Roman"/>
                <a:cs typeface="Times New Roman"/>
              </a:rPr>
              <a:t>lists,</a:t>
            </a:r>
            <a:r>
              <a:rPr sz="2600" spc="-225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where</a:t>
            </a:r>
            <a:endParaRPr sz="2600" dirty="0">
              <a:latin typeface="Times New Roman"/>
              <a:cs typeface="Times New Roman"/>
            </a:endParaRPr>
          </a:p>
          <a:p>
            <a:pPr marL="652780" marR="5080" lvl="1" indent="-259079">
              <a:lnSpc>
                <a:spcPct val="100000"/>
              </a:lnSpc>
              <a:spcBef>
                <a:spcPts val="509"/>
              </a:spcBef>
              <a:buClr>
                <a:srgbClr val="0E6EC5"/>
              </a:buClr>
              <a:buSzPct val="85416"/>
              <a:buFont typeface="Arial"/>
              <a:buChar char="●"/>
              <a:tabLst>
                <a:tab pos="653415" algn="l"/>
              </a:tabLst>
            </a:pPr>
            <a:r>
              <a:rPr sz="2400" spc="-20" dirty="0">
                <a:latin typeface="Times New Roman"/>
                <a:cs typeface="Times New Roman"/>
              </a:rPr>
              <a:t>L[i]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is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15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90" dirty="0">
                <a:latin typeface="Times New Roman"/>
                <a:cs typeface="Times New Roman"/>
              </a:rPr>
              <a:t>linked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Times New Roman"/>
                <a:cs typeface="Times New Roman"/>
              </a:rPr>
              <a:t>list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95" dirty="0">
                <a:latin typeface="Times New Roman"/>
                <a:cs typeface="Times New Roman"/>
              </a:rPr>
              <a:t>containing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30" dirty="0">
                <a:latin typeface="Times New Roman"/>
                <a:cs typeface="Times New Roman"/>
              </a:rPr>
              <a:t>all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10" dirty="0">
                <a:latin typeface="Times New Roman"/>
                <a:cs typeface="Times New Roman"/>
              </a:rPr>
              <a:t>nodes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95" dirty="0">
                <a:latin typeface="Times New Roman"/>
                <a:cs typeface="Times New Roman"/>
              </a:rPr>
              <a:t>adjacent  </a:t>
            </a:r>
            <a:r>
              <a:rPr sz="2400" spc="90" dirty="0">
                <a:latin typeface="Times New Roman"/>
                <a:cs typeface="Times New Roman"/>
              </a:rPr>
              <a:t>from </a:t>
            </a:r>
            <a:r>
              <a:rPr sz="2400" spc="130" dirty="0">
                <a:latin typeface="Times New Roman"/>
                <a:cs typeface="Times New Roman"/>
              </a:rPr>
              <a:t>node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i.</a:t>
            </a:r>
            <a:endParaRPr sz="2400" dirty="0">
              <a:latin typeface="Times New Roman"/>
              <a:cs typeface="Times New Roman"/>
            </a:endParaRPr>
          </a:p>
          <a:p>
            <a:pPr marL="652780" lvl="1" indent="-259715">
              <a:lnSpc>
                <a:spcPct val="100000"/>
              </a:lnSpc>
              <a:spcBef>
                <a:spcPts val="505"/>
              </a:spcBef>
              <a:buClr>
                <a:srgbClr val="0E6EC5"/>
              </a:buClr>
              <a:buSzPct val="85416"/>
              <a:buFont typeface="Arial"/>
              <a:buChar char="●"/>
              <a:tabLst>
                <a:tab pos="653415" algn="l"/>
              </a:tabLst>
            </a:pPr>
            <a:r>
              <a:rPr sz="2400" spc="9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10" dirty="0">
                <a:latin typeface="Times New Roman"/>
                <a:cs typeface="Times New Roman"/>
              </a:rPr>
              <a:t>nodes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in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55" dirty="0">
                <a:latin typeface="Times New Roman"/>
                <a:cs typeface="Times New Roman"/>
              </a:rPr>
              <a:t>list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L[i]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95" dirty="0">
                <a:latin typeface="Times New Roman"/>
                <a:cs typeface="Times New Roman"/>
              </a:rPr>
              <a:t>are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40" dirty="0">
                <a:latin typeface="Times New Roman"/>
                <a:cs typeface="Times New Roman"/>
              </a:rPr>
              <a:t>no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90" dirty="0">
                <a:latin typeface="Times New Roman"/>
                <a:cs typeface="Times New Roman"/>
              </a:rPr>
              <a:t>particular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14" dirty="0">
                <a:latin typeface="Times New Roman"/>
                <a:cs typeface="Times New Roman"/>
              </a:rPr>
              <a:t>order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387" y="0"/>
            <a:ext cx="9149715" cy="6863715"/>
            <a:chOff x="-5387" y="0"/>
            <a:chExt cx="9149715" cy="68637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69705" cy="1015365"/>
            </a:xfrm>
            <a:custGeom>
              <a:avLst/>
              <a:gdLst/>
              <a:ahLst/>
              <a:cxnLst/>
              <a:rect l="l" t="t" r="r" b="b"/>
              <a:pathLst>
                <a:path w="9069705" h="1015365">
                  <a:moveTo>
                    <a:pt x="0" y="1015166"/>
                  </a:moveTo>
                  <a:lnTo>
                    <a:pt x="53492" y="995722"/>
                  </a:lnTo>
                  <a:lnTo>
                    <a:pt x="112892" y="974533"/>
                  </a:lnTo>
                  <a:lnTo>
                    <a:pt x="177135" y="952091"/>
                  </a:lnTo>
                  <a:lnTo>
                    <a:pt x="246046" y="928561"/>
                  </a:lnTo>
                  <a:lnTo>
                    <a:pt x="282198" y="916440"/>
                  </a:lnTo>
                  <a:lnTo>
                    <a:pt x="319453" y="904109"/>
                  </a:lnTo>
                  <a:lnTo>
                    <a:pt x="357788" y="891588"/>
                  </a:lnTo>
                  <a:lnTo>
                    <a:pt x="397182" y="878900"/>
                  </a:lnTo>
                  <a:lnTo>
                    <a:pt x="437614" y="866063"/>
                  </a:lnTo>
                  <a:lnTo>
                    <a:pt x="479061" y="853099"/>
                  </a:lnTo>
                  <a:lnTo>
                    <a:pt x="521502" y="840028"/>
                  </a:lnTo>
                  <a:lnTo>
                    <a:pt x="564916" y="826872"/>
                  </a:lnTo>
                  <a:lnTo>
                    <a:pt x="609281" y="813651"/>
                  </a:lnTo>
                  <a:lnTo>
                    <a:pt x="654574" y="800385"/>
                  </a:lnTo>
                  <a:lnTo>
                    <a:pt x="700776" y="787096"/>
                  </a:lnTo>
                  <a:lnTo>
                    <a:pt x="747863" y="773803"/>
                  </a:lnTo>
                  <a:lnTo>
                    <a:pt x="795814" y="760528"/>
                  </a:lnTo>
                  <a:lnTo>
                    <a:pt x="844607" y="747291"/>
                  </a:lnTo>
                  <a:lnTo>
                    <a:pt x="894222" y="734114"/>
                  </a:lnTo>
                  <a:lnTo>
                    <a:pt x="944636" y="721016"/>
                  </a:lnTo>
                  <a:lnTo>
                    <a:pt x="995827" y="708018"/>
                  </a:lnTo>
                  <a:lnTo>
                    <a:pt x="1047775" y="695142"/>
                  </a:lnTo>
                  <a:lnTo>
                    <a:pt x="1100456" y="682407"/>
                  </a:lnTo>
                  <a:lnTo>
                    <a:pt x="1153851" y="669834"/>
                  </a:lnTo>
                  <a:lnTo>
                    <a:pt x="1207936" y="657445"/>
                  </a:lnTo>
                  <a:lnTo>
                    <a:pt x="1262691" y="645259"/>
                  </a:lnTo>
                  <a:lnTo>
                    <a:pt x="1318093" y="633298"/>
                  </a:lnTo>
                  <a:lnTo>
                    <a:pt x="1374121" y="621583"/>
                  </a:lnTo>
                  <a:lnTo>
                    <a:pt x="1430754" y="610133"/>
                  </a:lnTo>
                  <a:lnTo>
                    <a:pt x="1487970" y="598969"/>
                  </a:lnTo>
                  <a:lnTo>
                    <a:pt x="1545747" y="588113"/>
                  </a:lnTo>
                  <a:lnTo>
                    <a:pt x="1604063" y="577585"/>
                  </a:lnTo>
                  <a:lnTo>
                    <a:pt x="1662897" y="567405"/>
                  </a:lnTo>
                  <a:lnTo>
                    <a:pt x="1722227" y="557594"/>
                  </a:lnTo>
                  <a:lnTo>
                    <a:pt x="1782032" y="548174"/>
                  </a:lnTo>
                  <a:lnTo>
                    <a:pt x="1842290" y="539164"/>
                  </a:lnTo>
                  <a:lnTo>
                    <a:pt x="1902979" y="530585"/>
                  </a:lnTo>
                  <a:lnTo>
                    <a:pt x="1964077" y="522459"/>
                  </a:lnTo>
                  <a:lnTo>
                    <a:pt x="2025564" y="514805"/>
                  </a:lnTo>
                  <a:lnTo>
                    <a:pt x="2087416" y="507645"/>
                  </a:lnTo>
                  <a:lnTo>
                    <a:pt x="2149614" y="500998"/>
                  </a:lnTo>
                  <a:lnTo>
                    <a:pt x="2212134" y="494887"/>
                  </a:lnTo>
                  <a:lnTo>
                    <a:pt x="2274956" y="489331"/>
                  </a:lnTo>
                  <a:lnTo>
                    <a:pt x="2338057" y="484351"/>
                  </a:lnTo>
                  <a:lnTo>
                    <a:pt x="2401417" y="479968"/>
                  </a:lnTo>
                  <a:lnTo>
                    <a:pt x="2465013" y="476202"/>
                  </a:lnTo>
                  <a:lnTo>
                    <a:pt x="2528824" y="473075"/>
                  </a:lnTo>
                  <a:lnTo>
                    <a:pt x="2570419" y="471472"/>
                  </a:lnTo>
                  <a:lnTo>
                    <a:pt x="2612687" y="470276"/>
                  </a:lnTo>
                  <a:lnTo>
                    <a:pt x="2655610" y="469474"/>
                  </a:lnTo>
                  <a:lnTo>
                    <a:pt x="2699169" y="469055"/>
                  </a:lnTo>
                  <a:lnTo>
                    <a:pt x="2743349" y="469009"/>
                  </a:lnTo>
                  <a:lnTo>
                    <a:pt x="2788132" y="469325"/>
                  </a:lnTo>
                  <a:lnTo>
                    <a:pt x="2833500" y="469992"/>
                  </a:lnTo>
                  <a:lnTo>
                    <a:pt x="2879436" y="470998"/>
                  </a:lnTo>
                  <a:lnTo>
                    <a:pt x="2925923" y="472333"/>
                  </a:lnTo>
                  <a:lnTo>
                    <a:pt x="2972944" y="473986"/>
                  </a:lnTo>
                  <a:lnTo>
                    <a:pt x="3020481" y="475946"/>
                  </a:lnTo>
                  <a:lnTo>
                    <a:pt x="3068517" y="478202"/>
                  </a:lnTo>
                  <a:lnTo>
                    <a:pt x="3117034" y="480743"/>
                  </a:lnTo>
                  <a:lnTo>
                    <a:pt x="3166016" y="483558"/>
                  </a:lnTo>
                  <a:lnTo>
                    <a:pt x="3215445" y="486636"/>
                  </a:lnTo>
                  <a:lnTo>
                    <a:pt x="3265304" y="489966"/>
                  </a:lnTo>
                  <a:lnTo>
                    <a:pt x="3315576" y="493538"/>
                  </a:lnTo>
                  <a:lnTo>
                    <a:pt x="3366243" y="497339"/>
                  </a:lnTo>
                  <a:lnTo>
                    <a:pt x="3417287" y="501360"/>
                  </a:lnTo>
                  <a:lnTo>
                    <a:pt x="3468693" y="505589"/>
                  </a:lnTo>
                  <a:lnTo>
                    <a:pt x="3520441" y="510016"/>
                  </a:lnTo>
                  <a:lnTo>
                    <a:pt x="3572516" y="514628"/>
                  </a:lnTo>
                  <a:lnTo>
                    <a:pt x="3624899" y="519417"/>
                  </a:lnTo>
                  <a:lnTo>
                    <a:pt x="3677574" y="524369"/>
                  </a:lnTo>
                  <a:lnTo>
                    <a:pt x="3730523" y="529476"/>
                  </a:lnTo>
                  <a:lnTo>
                    <a:pt x="3783729" y="534725"/>
                  </a:lnTo>
                  <a:lnTo>
                    <a:pt x="3837175" y="540105"/>
                  </a:lnTo>
                  <a:lnTo>
                    <a:pt x="3890843" y="545606"/>
                  </a:lnTo>
                  <a:lnTo>
                    <a:pt x="3944715" y="551217"/>
                  </a:lnTo>
                  <a:lnTo>
                    <a:pt x="3998776" y="556926"/>
                  </a:lnTo>
                  <a:lnTo>
                    <a:pt x="4053007" y="562724"/>
                  </a:lnTo>
                  <a:lnTo>
                    <a:pt x="4107391" y="568598"/>
                  </a:lnTo>
                  <a:lnTo>
                    <a:pt x="4161911" y="574538"/>
                  </a:lnTo>
                  <a:lnTo>
                    <a:pt x="4216549" y="580533"/>
                  </a:lnTo>
                  <a:lnTo>
                    <a:pt x="4271289" y="586572"/>
                  </a:lnTo>
                  <a:lnTo>
                    <a:pt x="4326112" y="592644"/>
                  </a:lnTo>
                  <a:lnTo>
                    <a:pt x="4381002" y="598737"/>
                  </a:lnTo>
                  <a:lnTo>
                    <a:pt x="4435942" y="604843"/>
                  </a:lnTo>
                  <a:lnTo>
                    <a:pt x="4490913" y="610948"/>
                  </a:lnTo>
                  <a:lnTo>
                    <a:pt x="4545899" y="617042"/>
                  </a:lnTo>
                  <a:lnTo>
                    <a:pt x="4600883" y="623115"/>
                  </a:lnTo>
                  <a:lnTo>
                    <a:pt x="4655847" y="629154"/>
                  </a:lnTo>
                  <a:lnTo>
                    <a:pt x="4710774" y="635151"/>
                  </a:lnTo>
                  <a:lnTo>
                    <a:pt x="4765646" y="641092"/>
                  </a:lnTo>
                  <a:lnTo>
                    <a:pt x="4820447" y="646968"/>
                  </a:lnTo>
                  <a:lnTo>
                    <a:pt x="4875158" y="652767"/>
                  </a:lnTo>
                  <a:lnTo>
                    <a:pt x="4929764" y="658479"/>
                  </a:lnTo>
                  <a:lnTo>
                    <a:pt x="4984245" y="664092"/>
                  </a:lnTo>
                  <a:lnTo>
                    <a:pt x="5038586" y="669596"/>
                  </a:lnTo>
                  <a:lnTo>
                    <a:pt x="5092769" y="674980"/>
                  </a:lnTo>
                  <a:lnTo>
                    <a:pt x="5146776" y="680232"/>
                  </a:lnTo>
                  <a:lnTo>
                    <a:pt x="5200590" y="685342"/>
                  </a:lnTo>
                  <a:lnTo>
                    <a:pt x="5254194" y="690299"/>
                  </a:lnTo>
                  <a:lnTo>
                    <a:pt x="5307571" y="695091"/>
                  </a:lnTo>
                  <a:lnTo>
                    <a:pt x="5360703" y="699708"/>
                  </a:lnTo>
                  <a:lnTo>
                    <a:pt x="5413574" y="704139"/>
                  </a:lnTo>
                  <a:lnTo>
                    <a:pt x="5466165" y="708374"/>
                  </a:lnTo>
                  <a:lnTo>
                    <a:pt x="5518459" y="712400"/>
                  </a:lnTo>
                  <a:lnTo>
                    <a:pt x="5570440" y="716207"/>
                  </a:lnTo>
                  <a:lnTo>
                    <a:pt x="5622089" y="719784"/>
                  </a:lnTo>
                  <a:lnTo>
                    <a:pt x="5673390" y="723120"/>
                  </a:lnTo>
                  <a:lnTo>
                    <a:pt x="5724326" y="726204"/>
                  </a:lnTo>
                  <a:lnTo>
                    <a:pt x="5774878" y="729026"/>
                  </a:lnTo>
                  <a:lnTo>
                    <a:pt x="5825030" y="731574"/>
                  </a:lnTo>
                  <a:lnTo>
                    <a:pt x="5874764" y="733837"/>
                  </a:lnTo>
                  <a:lnTo>
                    <a:pt x="5924064" y="735804"/>
                  </a:lnTo>
                  <a:lnTo>
                    <a:pt x="5972911" y="737465"/>
                  </a:lnTo>
                  <a:lnTo>
                    <a:pt x="6021289" y="738808"/>
                  </a:lnTo>
                  <a:lnTo>
                    <a:pt x="6069180" y="739822"/>
                  </a:lnTo>
                  <a:lnTo>
                    <a:pt x="6116567" y="740497"/>
                  </a:lnTo>
                  <a:lnTo>
                    <a:pt x="6163433" y="740822"/>
                  </a:lnTo>
                  <a:lnTo>
                    <a:pt x="6209759" y="740785"/>
                  </a:lnTo>
                  <a:lnTo>
                    <a:pt x="6255530" y="740376"/>
                  </a:lnTo>
                  <a:lnTo>
                    <a:pt x="6300728" y="739584"/>
                  </a:lnTo>
                  <a:lnTo>
                    <a:pt x="6345335" y="738397"/>
                  </a:lnTo>
                  <a:lnTo>
                    <a:pt x="6389335" y="736805"/>
                  </a:lnTo>
                  <a:lnTo>
                    <a:pt x="6432709" y="734796"/>
                  </a:lnTo>
                  <a:lnTo>
                    <a:pt x="6475440" y="732361"/>
                  </a:lnTo>
                  <a:lnTo>
                    <a:pt x="6517513" y="729488"/>
                  </a:lnTo>
                  <a:lnTo>
                    <a:pt x="6578431" y="724523"/>
                  </a:lnTo>
                  <a:lnTo>
                    <a:pt x="6639061" y="718710"/>
                  </a:lnTo>
                  <a:lnTo>
                    <a:pt x="6699392" y="712077"/>
                  </a:lnTo>
                  <a:lnTo>
                    <a:pt x="6759413" y="704654"/>
                  </a:lnTo>
                  <a:lnTo>
                    <a:pt x="6819113" y="696471"/>
                  </a:lnTo>
                  <a:lnTo>
                    <a:pt x="6878481" y="687557"/>
                  </a:lnTo>
                  <a:lnTo>
                    <a:pt x="6937506" y="677943"/>
                  </a:lnTo>
                  <a:lnTo>
                    <a:pt x="6996177" y="667658"/>
                  </a:lnTo>
                  <a:lnTo>
                    <a:pt x="7054483" y="656732"/>
                  </a:lnTo>
                  <a:lnTo>
                    <a:pt x="7112414" y="645195"/>
                  </a:lnTo>
                  <a:lnTo>
                    <a:pt x="7169958" y="633076"/>
                  </a:lnTo>
                  <a:lnTo>
                    <a:pt x="7227104" y="620405"/>
                  </a:lnTo>
                  <a:lnTo>
                    <a:pt x="7283842" y="607213"/>
                  </a:lnTo>
                  <a:lnTo>
                    <a:pt x="7340160" y="593527"/>
                  </a:lnTo>
                  <a:lnTo>
                    <a:pt x="7396048" y="579380"/>
                  </a:lnTo>
                  <a:lnTo>
                    <a:pt x="7451495" y="564799"/>
                  </a:lnTo>
                  <a:lnTo>
                    <a:pt x="7506489" y="549815"/>
                  </a:lnTo>
                  <a:lnTo>
                    <a:pt x="7561020" y="534458"/>
                  </a:lnTo>
                  <a:lnTo>
                    <a:pt x="7615076" y="518757"/>
                  </a:lnTo>
                  <a:lnTo>
                    <a:pt x="7668648" y="502742"/>
                  </a:lnTo>
                  <a:lnTo>
                    <a:pt x="7721724" y="486443"/>
                  </a:lnTo>
                  <a:lnTo>
                    <a:pt x="7774292" y="469890"/>
                  </a:lnTo>
                  <a:lnTo>
                    <a:pt x="7826342" y="453112"/>
                  </a:lnTo>
                  <a:lnTo>
                    <a:pt x="7877864" y="436139"/>
                  </a:lnTo>
                  <a:lnTo>
                    <a:pt x="7928846" y="419001"/>
                  </a:lnTo>
                  <a:lnTo>
                    <a:pt x="7979277" y="401728"/>
                  </a:lnTo>
                  <a:lnTo>
                    <a:pt x="8029146" y="384349"/>
                  </a:lnTo>
                  <a:lnTo>
                    <a:pt x="8078442" y="366894"/>
                  </a:lnTo>
                  <a:lnTo>
                    <a:pt x="8127155" y="349393"/>
                  </a:lnTo>
                  <a:lnTo>
                    <a:pt x="8175274" y="331876"/>
                  </a:lnTo>
                  <a:lnTo>
                    <a:pt x="8222786" y="314371"/>
                  </a:lnTo>
                  <a:lnTo>
                    <a:pt x="8269683" y="296910"/>
                  </a:lnTo>
                  <a:lnTo>
                    <a:pt x="8315952" y="279522"/>
                  </a:lnTo>
                  <a:lnTo>
                    <a:pt x="8361583" y="262236"/>
                  </a:lnTo>
                  <a:lnTo>
                    <a:pt x="8406564" y="245083"/>
                  </a:lnTo>
                  <a:lnTo>
                    <a:pt x="8450885" y="228092"/>
                  </a:lnTo>
                  <a:lnTo>
                    <a:pt x="8494535" y="211292"/>
                  </a:lnTo>
                  <a:lnTo>
                    <a:pt x="8537503" y="194714"/>
                  </a:lnTo>
                  <a:lnTo>
                    <a:pt x="8579778" y="178387"/>
                  </a:lnTo>
                  <a:lnTo>
                    <a:pt x="8621349" y="162342"/>
                  </a:lnTo>
                  <a:lnTo>
                    <a:pt x="8662205" y="146607"/>
                  </a:lnTo>
                  <a:lnTo>
                    <a:pt x="8702335" y="131212"/>
                  </a:lnTo>
                  <a:lnTo>
                    <a:pt x="8741729" y="116188"/>
                  </a:lnTo>
                  <a:lnTo>
                    <a:pt x="8780375" y="101564"/>
                  </a:lnTo>
                  <a:lnTo>
                    <a:pt x="8818262" y="87370"/>
                  </a:lnTo>
                  <a:lnTo>
                    <a:pt x="8855379" y="73636"/>
                  </a:lnTo>
                  <a:lnTo>
                    <a:pt x="8891716" y="60390"/>
                  </a:lnTo>
                  <a:lnTo>
                    <a:pt x="8962004" y="35486"/>
                  </a:lnTo>
                  <a:lnTo>
                    <a:pt x="9029038" y="12896"/>
                  </a:lnTo>
                  <a:lnTo>
                    <a:pt x="9061308" y="2543"/>
                  </a:lnTo>
                  <a:lnTo>
                    <a:pt x="9069562" y="0"/>
                  </a:lnTo>
                </a:path>
              </a:pathLst>
            </a:custGeom>
            <a:ln w="10775">
              <a:solidFill>
                <a:srgbClr val="33B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" y="57022"/>
            <a:ext cx="9144000" cy="892810"/>
          </a:xfrm>
          <a:custGeom>
            <a:avLst/>
            <a:gdLst/>
            <a:ahLst/>
            <a:cxnLst/>
            <a:rect l="l" t="t" r="r" b="b"/>
            <a:pathLst>
              <a:path w="9144000" h="892810">
                <a:moveTo>
                  <a:pt x="0" y="892428"/>
                </a:moveTo>
                <a:lnTo>
                  <a:pt x="52556" y="882879"/>
                </a:lnTo>
                <a:lnTo>
                  <a:pt x="110528" y="871319"/>
                </a:lnTo>
                <a:lnTo>
                  <a:pt x="173709" y="857928"/>
                </a:lnTo>
                <a:lnTo>
                  <a:pt x="241891" y="842883"/>
                </a:lnTo>
                <a:lnTo>
                  <a:pt x="314869" y="826364"/>
                </a:lnTo>
                <a:lnTo>
                  <a:pt x="353091" y="817607"/>
                </a:lnTo>
                <a:lnTo>
                  <a:pt x="392435" y="808548"/>
                </a:lnTo>
                <a:lnTo>
                  <a:pt x="432874" y="799210"/>
                </a:lnTo>
                <a:lnTo>
                  <a:pt x="474382" y="789616"/>
                </a:lnTo>
                <a:lnTo>
                  <a:pt x="516934" y="779786"/>
                </a:lnTo>
                <a:lnTo>
                  <a:pt x="560504" y="769744"/>
                </a:lnTo>
                <a:lnTo>
                  <a:pt x="605066" y="759512"/>
                </a:lnTo>
                <a:lnTo>
                  <a:pt x="650594" y="749113"/>
                </a:lnTo>
                <a:lnTo>
                  <a:pt x="697062" y="738568"/>
                </a:lnTo>
                <a:lnTo>
                  <a:pt x="744445" y="727900"/>
                </a:lnTo>
                <a:lnTo>
                  <a:pt x="792716" y="717131"/>
                </a:lnTo>
                <a:lnTo>
                  <a:pt x="841849" y="706284"/>
                </a:lnTo>
                <a:lnTo>
                  <a:pt x="891820" y="695381"/>
                </a:lnTo>
                <a:lnTo>
                  <a:pt x="942601" y="684444"/>
                </a:lnTo>
                <a:lnTo>
                  <a:pt x="994168" y="673496"/>
                </a:lnTo>
                <a:lnTo>
                  <a:pt x="1046493" y="662558"/>
                </a:lnTo>
                <a:lnTo>
                  <a:pt x="1099552" y="651654"/>
                </a:lnTo>
                <a:lnTo>
                  <a:pt x="1153319" y="640806"/>
                </a:lnTo>
                <a:lnTo>
                  <a:pt x="1207768" y="630035"/>
                </a:lnTo>
                <a:lnTo>
                  <a:pt x="1262872" y="619365"/>
                </a:lnTo>
                <a:lnTo>
                  <a:pt x="1318606" y="608817"/>
                </a:lnTo>
                <a:lnTo>
                  <a:pt x="1374944" y="598414"/>
                </a:lnTo>
                <a:lnTo>
                  <a:pt x="1431861" y="588178"/>
                </a:lnTo>
                <a:lnTo>
                  <a:pt x="1489330" y="578132"/>
                </a:lnTo>
                <a:lnTo>
                  <a:pt x="1547325" y="568298"/>
                </a:lnTo>
                <a:lnTo>
                  <a:pt x="1605822" y="558698"/>
                </a:lnTo>
                <a:lnTo>
                  <a:pt x="1664793" y="549354"/>
                </a:lnTo>
                <a:lnTo>
                  <a:pt x="1724213" y="540290"/>
                </a:lnTo>
                <a:lnTo>
                  <a:pt x="1784056" y="531526"/>
                </a:lnTo>
                <a:lnTo>
                  <a:pt x="1844296" y="523086"/>
                </a:lnTo>
                <a:lnTo>
                  <a:pt x="1904908" y="514992"/>
                </a:lnTo>
                <a:lnTo>
                  <a:pt x="1965866" y="507266"/>
                </a:lnTo>
                <a:lnTo>
                  <a:pt x="2027143" y="499931"/>
                </a:lnTo>
                <a:lnTo>
                  <a:pt x="2088714" y="493008"/>
                </a:lnTo>
                <a:lnTo>
                  <a:pt x="2150553" y="486520"/>
                </a:lnTo>
                <a:lnTo>
                  <a:pt x="2212635" y="480490"/>
                </a:lnTo>
                <a:lnTo>
                  <a:pt x="2274932" y="474940"/>
                </a:lnTo>
                <a:lnTo>
                  <a:pt x="2337420" y="469892"/>
                </a:lnTo>
                <a:lnTo>
                  <a:pt x="2400073" y="465368"/>
                </a:lnTo>
                <a:lnTo>
                  <a:pt x="2462864" y="461392"/>
                </a:lnTo>
                <a:lnTo>
                  <a:pt x="2525768" y="457984"/>
                </a:lnTo>
                <a:lnTo>
                  <a:pt x="2588760" y="455167"/>
                </a:lnTo>
                <a:lnTo>
                  <a:pt x="2630573" y="453679"/>
                </a:lnTo>
                <a:lnTo>
                  <a:pt x="2673032" y="452508"/>
                </a:lnTo>
                <a:lnTo>
                  <a:pt x="2716120" y="451646"/>
                </a:lnTo>
                <a:lnTo>
                  <a:pt x="2759818" y="451083"/>
                </a:lnTo>
                <a:lnTo>
                  <a:pt x="2804112" y="450811"/>
                </a:lnTo>
                <a:lnTo>
                  <a:pt x="2848984" y="450821"/>
                </a:lnTo>
                <a:lnTo>
                  <a:pt x="2894417" y="451106"/>
                </a:lnTo>
                <a:lnTo>
                  <a:pt x="2940395" y="451655"/>
                </a:lnTo>
                <a:lnTo>
                  <a:pt x="2986900" y="452461"/>
                </a:lnTo>
                <a:lnTo>
                  <a:pt x="3033917" y="453515"/>
                </a:lnTo>
                <a:lnTo>
                  <a:pt x="3081428" y="454808"/>
                </a:lnTo>
                <a:lnTo>
                  <a:pt x="3129416" y="456332"/>
                </a:lnTo>
                <a:lnTo>
                  <a:pt x="3177866" y="458078"/>
                </a:lnTo>
                <a:lnTo>
                  <a:pt x="3226759" y="460037"/>
                </a:lnTo>
                <a:lnTo>
                  <a:pt x="3276080" y="462200"/>
                </a:lnTo>
                <a:lnTo>
                  <a:pt x="3325811" y="464560"/>
                </a:lnTo>
                <a:lnTo>
                  <a:pt x="3375936" y="467107"/>
                </a:lnTo>
                <a:lnTo>
                  <a:pt x="3426438" y="469833"/>
                </a:lnTo>
                <a:lnTo>
                  <a:pt x="3477300" y="472729"/>
                </a:lnTo>
                <a:lnTo>
                  <a:pt x="3528506" y="475786"/>
                </a:lnTo>
                <a:lnTo>
                  <a:pt x="3580038" y="478997"/>
                </a:lnTo>
                <a:lnTo>
                  <a:pt x="3631881" y="482351"/>
                </a:lnTo>
                <a:lnTo>
                  <a:pt x="3684017" y="485841"/>
                </a:lnTo>
                <a:lnTo>
                  <a:pt x="3736429" y="489458"/>
                </a:lnTo>
                <a:lnTo>
                  <a:pt x="3789101" y="493193"/>
                </a:lnTo>
                <a:lnTo>
                  <a:pt x="3842016" y="497038"/>
                </a:lnTo>
                <a:lnTo>
                  <a:pt x="3895157" y="500984"/>
                </a:lnTo>
                <a:lnTo>
                  <a:pt x="3948507" y="505022"/>
                </a:lnTo>
                <a:lnTo>
                  <a:pt x="4002051" y="509144"/>
                </a:lnTo>
                <a:lnTo>
                  <a:pt x="4055770" y="513342"/>
                </a:lnTo>
                <a:lnTo>
                  <a:pt x="4109648" y="517605"/>
                </a:lnTo>
                <a:lnTo>
                  <a:pt x="4163669" y="521926"/>
                </a:lnTo>
                <a:lnTo>
                  <a:pt x="4217816" y="526297"/>
                </a:lnTo>
                <a:lnTo>
                  <a:pt x="4272071" y="530708"/>
                </a:lnTo>
                <a:lnTo>
                  <a:pt x="4326419" y="535151"/>
                </a:lnTo>
                <a:lnTo>
                  <a:pt x="4380842" y="539617"/>
                </a:lnTo>
                <a:lnTo>
                  <a:pt x="4435323" y="544098"/>
                </a:lnTo>
                <a:lnTo>
                  <a:pt x="4489847" y="548585"/>
                </a:lnTo>
                <a:lnTo>
                  <a:pt x="4544396" y="553069"/>
                </a:lnTo>
                <a:lnTo>
                  <a:pt x="4598953" y="557541"/>
                </a:lnTo>
                <a:lnTo>
                  <a:pt x="4653501" y="561994"/>
                </a:lnTo>
                <a:lnTo>
                  <a:pt x="4708025" y="566418"/>
                </a:lnTo>
                <a:lnTo>
                  <a:pt x="4762507" y="570806"/>
                </a:lnTo>
                <a:lnTo>
                  <a:pt x="4816930" y="575147"/>
                </a:lnTo>
                <a:lnTo>
                  <a:pt x="4871277" y="579433"/>
                </a:lnTo>
                <a:lnTo>
                  <a:pt x="4925533" y="583657"/>
                </a:lnTo>
                <a:lnTo>
                  <a:pt x="4979679" y="587808"/>
                </a:lnTo>
                <a:lnTo>
                  <a:pt x="5033700" y="591880"/>
                </a:lnTo>
                <a:lnTo>
                  <a:pt x="5087578" y="595862"/>
                </a:lnTo>
                <a:lnTo>
                  <a:pt x="5141298" y="599747"/>
                </a:lnTo>
                <a:lnTo>
                  <a:pt x="5194841" y="603525"/>
                </a:lnTo>
                <a:lnTo>
                  <a:pt x="5248192" y="607188"/>
                </a:lnTo>
                <a:lnTo>
                  <a:pt x="5301333" y="610727"/>
                </a:lnTo>
                <a:lnTo>
                  <a:pt x="5354248" y="614135"/>
                </a:lnTo>
                <a:lnTo>
                  <a:pt x="5406920" y="617401"/>
                </a:lnTo>
                <a:lnTo>
                  <a:pt x="5459332" y="620518"/>
                </a:lnTo>
                <a:lnTo>
                  <a:pt x="5511468" y="623477"/>
                </a:lnTo>
                <a:lnTo>
                  <a:pt x="5563310" y="626269"/>
                </a:lnTo>
                <a:lnTo>
                  <a:pt x="5614843" y="628885"/>
                </a:lnTo>
                <a:lnTo>
                  <a:pt x="5666048" y="631317"/>
                </a:lnTo>
                <a:lnTo>
                  <a:pt x="5716911" y="633557"/>
                </a:lnTo>
                <a:lnTo>
                  <a:pt x="5767413" y="635595"/>
                </a:lnTo>
                <a:lnTo>
                  <a:pt x="5817537" y="637423"/>
                </a:lnTo>
                <a:lnTo>
                  <a:pt x="5867269" y="639033"/>
                </a:lnTo>
                <a:lnTo>
                  <a:pt x="5916589" y="640415"/>
                </a:lnTo>
                <a:lnTo>
                  <a:pt x="5965483" y="641561"/>
                </a:lnTo>
                <a:lnTo>
                  <a:pt x="6013932" y="642463"/>
                </a:lnTo>
                <a:lnTo>
                  <a:pt x="6061920" y="643112"/>
                </a:lnTo>
                <a:lnTo>
                  <a:pt x="6109431" y="643498"/>
                </a:lnTo>
                <a:lnTo>
                  <a:pt x="6156448" y="643615"/>
                </a:lnTo>
                <a:lnTo>
                  <a:pt x="6202954" y="643452"/>
                </a:lnTo>
                <a:lnTo>
                  <a:pt x="6248931" y="643001"/>
                </a:lnTo>
                <a:lnTo>
                  <a:pt x="6294365" y="642254"/>
                </a:lnTo>
                <a:lnTo>
                  <a:pt x="6339236" y="641202"/>
                </a:lnTo>
                <a:lnTo>
                  <a:pt x="6383530" y="639836"/>
                </a:lnTo>
                <a:lnTo>
                  <a:pt x="6427229" y="638147"/>
                </a:lnTo>
                <a:lnTo>
                  <a:pt x="6470316" y="636128"/>
                </a:lnTo>
                <a:lnTo>
                  <a:pt x="6512775" y="633770"/>
                </a:lnTo>
                <a:lnTo>
                  <a:pt x="6554589" y="631063"/>
                </a:lnTo>
                <a:lnTo>
                  <a:pt x="6616280" y="626404"/>
                </a:lnTo>
                <a:lnTo>
                  <a:pt x="6677673" y="621027"/>
                </a:lnTo>
                <a:lnTo>
                  <a:pt x="6738755" y="614959"/>
                </a:lnTo>
                <a:lnTo>
                  <a:pt x="6799516" y="608225"/>
                </a:lnTo>
                <a:lnTo>
                  <a:pt x="6859944" y="600851"/>
                </a:lnTo>
                <a:lnTo>
                  <a:pt x="6920027" y="592863"/>
                </a:lnTo>
                <a:lnTo>
                  <a:pt x="6979753" y="584286"/>
                </a:lnTo>
                <a:lnTo>
                  <a:pt x="7039112" y="575146"/>
                </a:lnTo>
                <a:lnTo>
                  <a:pt x="7098092" y="565470"/>
                </a:lnTo>
                <a:lnTo>
                  <a:pt x="7156682" y="555283"/>
                </a:lnTo>
                <a:lnTo>
                  <a:pt x="7214869" y="544611"/>
                </a:lnTo>
                <a:lnTo>
                  <a:pt x="7272643" y="533479"/>
                </a:lnTo>
                <a:lnTo>
                  <a:pt x="7329991" y="521913"/>
                </a:lnTo>
                <a:lnTo>
                  <a:pt x="7386904" y="509940"/>
                </a:lnTo>
                <a:lnTo>
                  <a:pt x="7443368" y="497585"/>
                </a:lnTo>
                <a:lnTo>
                  <a:pt x="7499372" y="484873"/>
                </a:lnTo>
                <a:lnTo>
                  <a:pt x="7554906" y="471832"/>
                </a:lnTo>
                <a:lnTo>
                  <a:pt x="7609957" y="458485"/>
                </a:lnTo>
                <a:lnTo>
                  <a:pt x="7664515" y="444860"/>
                </a:lnTo>
                <a:lnTo>
                  <a:pt x="7718567" y="430982"/>
                </a:lnTo>
                <a:lnTo>
                  <a:pt x="7772102" y="416877"/>
                </a:lnTo>
                <a:lnTo>
                  <a:pt x="7825109" y="402570"/>
                </a:lnTo>
                <a:lnTo>
                  <a:pt x="7877575" y="388088"/>
                </a:lnTo>
                <a:lnTo>
                  <a:pt x="7929491" y="373456"/>
                </a:lnTo>
                <a:lnTo>
                  <a:pt x="7980844" y="358700"/>
                </a:lnTo>
                <a:lnTo>
                  <a:pt x="8031622" y="343846"/>
                </a:lnTo>
                <a:lnTo>
                  <a:pt x="8081815" y="328920"/>
                </a:lnTo>
                <a:lnTo>
                  <a:pt x="8131410" y="313947"/>
                </a:lnTo>
                <a:lnTo>
                  <a:pt x="8180397" y="298954"/>
                </a:lnTo>
                <a:lnTo>
                  <a:pt x="8228763" y="283966"/>
                </a:lnTo>
                <a:lnTo>
                  <a:pt x="8276498" y="269008"/>
                </a:lnTo>
                <a:lnTo>
                  <a:pt x="8323590" y="254108"/>
                </a:lnTo>
                <a:lnTo>
                  <a:pt x="8370027" y="239290"/>
                </a:lnTo>
                <a:lnTo>
                  <a:pt x="8415798" y="224580"/>
                </a:lnTo>
                <a:lnTo>
                  <a:pt x="8460891" y="210004"/>
                </a:lnTo>
                <a:lnTo>
                  <a:pt x="8505295" y="195588"/>
                </a:lnTo>
                <a:lnTo>
                  <a:pt x="8548999" y="181358"/>
                </a:lnTo>
                <a:lnTo>
                  <a:pt x="8591990" y="167340"/>
                </a:lnTo>
                <a:lnTo>
                  <a:pt x="8634258" y="153559"/>
                </a:lnTo>
                <a:lnTo>
                  <a:pt x="8675791" y="140041"/>
                </a:lnTo>
                <a:lnTo>
                  <a:pt x="8716578" y="126812"/>
                </a:lnTo>
                <a:lnTo>
                  <a:pt x="8756606" y="113898"/>
                </a:lnTo>
                <a:lnTo>
                  <a:pt x="8795865" y="101325"/>
                </a:lnTo>
                <a:lnTo>
                  <a:pt x="8834344" y="89117"/>
                </a:lnTo>
                <a:lnTo>
                  <a:pt x="8872029" y="77303"/>
                </a:lnTo>
                <a:lnTo>
                  <a:pt x="8908911" y="65906"/>
                </a:lnTo>
                <a:lnTo>
                  <a:pt x="8980217" y="44469"/>
                </a:lnTo>
                <a:lnTo>
                  <a:pt x="9048170" y="25014"/>
                </a:lnTo>
                <a:lnTo>
                  <a:pt x="9112678" y="7748"/>
                </a:lnTo>
                <a:lnTo>
                  <a:pt x="9143611" y="0"/>
                </a:lnTo>
              </a:path>
            </a:pathLst>
          </a:custGeom>
          <a:ln w="9525">
            <a:solidFill>
              <a:srgbClr val="0FCF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499" y="1031189"/>
            <a:ext cx="3956857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spc="-5" dirty="0">
                <a:latin typeface="Carlito"/>
                <a:cs typeface="Carlito"/>
              </a:rPr>
              <a:t>Graphs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20" dirty="0"/>
              <a:t>G</a:t>
            </a:r>
            <a:r>
              <a:rPr spc="5" dirty="0"/>
              <a:t>r</a:t>
            </a:r>
            <a:r>
              <a:rPr spc="70" dirty="0"/>
              <a:t>aph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90" dirty="0"/>
              <a:t>2</a:t>
            </a:fld>
            <a:endParaRPr spc="-90" dirty="0"/>
          </a:p>
        </p:txBody>
      </p:sp>
      <p:sp>
        <p:nvSpPr>
          <p:cNvPr id="9" name="object 9"/>
          <p:cNvSpPr txBox="1"/>
          <p:nvPr/>
        </p:nvSpPr>
        <p:spPr>
          <a:xfrm>
            <a:off x="535940" y="1892935"/>
            <a:ext cx="7844790" cy="4184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6385" marR="5080" indent="-274320">
              <a:lnSpc>
                <a:spcPct val="15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Arial"/>
              <a:buChar char="●"/>
              <a:tabLst>
                <a:tab pos="287020" algn="l"/>
              </a:tabLst>
            </a:pPr>
            <a:r>
              <a:rPr sz="2400" spc="-5" dirty="0">
                <a:latin typeface="Times New Roman"/>
                <a:cs typeface="Times New Roman"/>
              </a:rPr>
              <a:t>A </a:t>
            </a:r>
            <a:r>
              <a:rPr sz="2400" dirty="0">
                <a:latin typeface="Times New Roman"/>
                <a:cs typeface="Times New Roman"/>
              </a:rPr>
              <a:t>data structure that consists of a set of </a:t>
            </a:r>
            <a:r>
              <a:rPr sz="2400" spc="-5" dirty="0">
                <a:latin typeface="Times New Roman"/>
                <a:cs typeface="Times New Roman"/>
              </a:rPr>
              <a:t>nodes </a:t>
            </a:r>
            <a:r>
              <a:rPr sz="2400" spc="-10" dirty="0">
                <a:latin typeface="Times New Roman"/>
                <a:cs typeface="Times New Roman"/>
              </a:rPr>
              <a:t>(</a:t>
            </a:r>
            <a:r>
              <a:rPr sz="2400" i="1" spc="-10" dirty="0">
                <a:latin typeface="Times New Roman"/>
                <a:cs typeface="Times New Roman"/>
              </a:rPr>
              <a:t>vertices</a:t>
            </a:r>
            <a:r>
              <a:rPr sz="2400" spc="-10" dirty="0">
                <a:latin typeface="Times New Roman"/>
                <a:cs typeface="Times New Roman"/>
              </a:rPr>
              <a:t>) </a:t>
            </a:r>
            <a:r>
              <a:rPr sz="2400" dirty="0">
                <a:latin typeface="Times New Roman"/>
                <a:cs typeface="Times New Roman"/>
              </a:rPr>
              <a:t>and a  set of edges that relate the nodes to each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other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1945"/>
              </a:spcBef>
              <a:buClr>
                <a:srgbClr val="0AD0D9"/>
              </a:buClr>
              <a:buSzPct val="93750"/>
              <a:buFont typeface="Arial"/>
              <a:buChar char="●"/>
              <a:tabLst>
                <a:tab pos="287020" algn="l"/>
              </a:tabLst>
            </a:pPr>
            <a:r>
              <a:rPr sz="2400" dirty="0">
                <a:latin typeface="Times New Roman"/>
                <a:cs typeface="Times New Roman"/>
              </a:rPr>
              <a:t>The set of edges describes relationships </a:t>
            </a:r>
            <a:r>
              <a:rPr sz="2400" spc="-5" dirty="0">
                <a:latin typeface="Times New Roman"/>
                <a:cs typeface="Times New Roman"/>
              </a:rPr>
              <a:t>among </a:t>
            </a:r>
            <a:r>
              <a:rPr sz="2400" dirty="0">
                <a:latin typeface="Times New Roman"/>
                <a:cs typeface="Times New Roman"/>
              </a:rPr>
              <a:t>the vertices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1930"/>
              </a:spcBef>
              <a:buClr>
                <a:srgbClr val="0AD0D9"/>
              </a:buClr>
              <a:buSzPct val="93750"/>
              <a:buFont typeface="Arial"/>
              <a:buChar char="●"/>
              <a:tabLst>
                <a:tab pos="287020" algn="l"/>
              </a:tabLst>
            </a:pPr>
            <a:r>
              <a:rPr sz="2400" spc="-5" dirty="0">
                <a:latin typeface="Times New Roman"/>
                <a:cs typeface="Times New Roman"/>
              </a:rPr>
              <a:t>A </a:t>
            </a:r>
            <a:r>
              <a:rPr sz="2400" dirty="0">
                <a:latin typeface="Times New Roman"/>
                <a:cs typeface="Times New Roman"/>
              </a:rPr>
              <a:t>graph </a:t>
            </a:r>
            <a:r>
              <a:rPr sz="2400" i="1" spc="-5" dirty="0">
                <a:latin typeface="Times New Roman"/>
                <a:cs typeface="Times New Roman"/>
              </a:rPr>
              <a:t>G </a:t>
            </a:r>
            <a:r>
              <a:rPr sz="2400" spc="-5" dirty="0">
                <a:latin typeface="Times New Roman"/>
                <a:cs typeface="Times New Roman"/>
              </a:rPr>
              <a:t>is defined as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follows:</a:t>
            </a:r>
            <a:endParaRPr sz="2400">
              <a:latin typeface="Times New Roman"/>
              <a:cs typeface="Times New Roman"/>
            </a:endParaRPr>
          </a:p>
          <a:p>
            <a:pPr marR="1247775" algn="ctr">
              <a:lnSpc>
                <a:spcPct val="100000"/>
              </a:lnSpc>
              <a:spcBef>
                <a:spcPts val="1945"/>
              </a:spcBef>
            </a:pPr>
            <a:r>
              <a:rPr sz="2400" i="1" spc="-5" dirty="0">
                <a:latin typeface="Times New Roman"/>
                <a:cs typeface="Times New Roman"/>
              </a:rPr>
              <a:t>G=(V,E)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1945"/>
              </a:spcBef>
            </a:pPr>
            <a:r>
              <a:rPr sz="2400" i="1" spc="-10" dirty="0">
                <a:latin typeface="Times New Roman"/>
                <a:cs typeface="Times New Roman"/>
              </a:rPr>
              <a:t>V(G): </a:t>
            </a:r>
            <a:r>
              <a:rPr sz="2400" dirty="0">
                <a:latin typeface="Times New Roman"/>
                <a:cs typeface="Times New Roman"/>
              </a:rPr>
              <a:t>a finite, </a:t>
            </a:r>
            <a:r>
              <a:rPr sz="2400" spc="-5" dirty="0">
                <a:latin typeface="Times New Roman"/>
                <a:cs typeface="Times New Roman"/>
              </a:rPr>
              <a:t>nonempty </a:t>
            </a:r>
            <a:r>
              <a:rPr sz="2400" dirty="0">
                <a:latin typeface="Times New Roman"/>
                <a:cs typeface="Times New Roman"/>
              </a:rPr>
              <a:t>set of vertices</a:t>
            </a:r>
            <a:endParaRPr sz="24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  <a:spcBef>
                <a:spcPts val="1935"/>
              </a:spcBef>
            </a:pPr>
            <a:r>
              <a:rPr sz="2400" i="1" spc="-10" dirty="0">
                <a:latin typeface="Times New Roman"/>
                <a:cs typeface="Times New Roman"/>
              </a:rPr>
              <a:t>E(G):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5" dirty="0">
                <a:latin typeface="Times New Roman"/>
                <a:cs typeface="Times New Roman"/>
              </a:rPr>
              <a:t>set </a:t>
            </a:r>
            <a:r>
              <a:rPr sz="2400" dirty="0">
                <a:latin typeface="Times New Roman"/>
                <a:cs typeface="Times New Roman"/>
              </a:rPr>
              <a:t>of edges (pairs 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vertices)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387" y="0"/>
            <a:ext cx="9149715" cy="6863715"/>
            <a:chOff x="-5387" y="0"/>
            <a:chExt cx="9149715" cy="68637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69705" cy="1015365"/>
            </a:xfrm>
            <a:custGeom>
              <a:avLst/>
              <a:gdLst/>
              <a:ahLst/>
              <a:cxnLst/>
              <a:rect l="l" t="t" r="r" b="b"/>
              <a:pathLst>
                <a:path w="9069705" h="1015365">
                  <a:moveTo>
                    <a:pt x="0" y="1015166"/>
                  </a:moveTo>
                  <a:lnTo>
                    <a:pt x="53492" y="995722"/>
                  </a:lnTo>
                  <a:lnTo>
                    <a:pt x="112892" y="974533"/>
                  </a:lnTo>
                  <a:lnTo>
                    <a:pt x="177135" y="952091"/>
                  </a:lnTo>
                  <a:lnTo>
                    <a:pt x="246046" y="928561"/>
                  </a:lnTo>
                  <a:lnTo>
                    <a:pt x="282198" y="916440"/>
                  </a:lnTo>
                  <a:lnTo>
                    <a:pt x="319453" y="904109"/>
                  </a:lnTo>
                  <a:lnTo>
                    <a:pt x="357788" y="891588"/>
                  </a:lnTo>
                  <a:lnTo>
                    <a:pt x="397182" y="878900"/>
                  </a:lnTo>
                  <a:lnTo>
                    <a:pt x="437614" y="866063"/>
                  </a:lnTo>
                  <a:lnTo>
                    <a:pt x="479061" y="853099"/>
                  </a:lnTo>
                  <a:lnTo>
                    <a:pt x="521502" y="840028"/>
                  </a:lnTo>
                  <a:lnTo>
                    <a:pt x="564916" y="826872"/>
                  </a:lnTo>
                  <a:lnTo>
                    <a:pt x="609281" y="813651"/>
                  </a:lnTo>
                  <a:lnTo>
                    <a:pt x="654574" y="800385"/>
                  </a:lnTo>
                  <a:lnTo>
                    <a:pt x="700776" y="787096"/>
                  </a:lnTo>
                  <a:lnTo>
                    <a:pt x="747863" y="773803"/>
                  </a:lnTo>
                  <a:lnTo>
                    <a:pt x="795814" y="760528"/>
                  </a:lnTo>
                  <a:lnTo>
                    <a:pt x="844607" y="747291"/>
                  </a:lnTo>
                  <a:lnTo>
                    <a:pt x="894222" y="734114"/>
                  </a:lnTo>
                  <a:lnTo>
                    <a:pt x="944636" y="721016"/>
                  </a:lnTo>
                  <a:lnTo>
                    <a:pt x="995827" y="708018"/>
                  </a:lnTo>
                  <a:lnTo>
                    <a:pt x="1047775" y="695142"/>
                  </a:lnTo>
                  <a:lnTo>
                    <a:pt x="1100456" y="682407"/>
                  </a:lnTo>
                  <a:lnTo>
                    <a:pt x="1153851" y="669834"/>
                  </a:lnTo>
                  <a:lnTo>
                    <a:pt x="1207936" y="657445"/>
                  </a:lnTo>
                  <a:lnTo>
                    <a:pt x="1262691" y="645259"/>
                  </a:lnTo>
                  <a:lnTo>
                    <a:pt x="1318093" y="633298"/>
                  </a:lnTo>
                  <a:lnTo>
                    <a:pt x="1374121" y="621583"/>
                  </a:lnTo>
                  <a:lnTo>
                    <a:pt x="1430754" y="610133"/>
                  </a:lnTo>
                  <a:lnTo>
                    <a:pt x="1487970" y="598969"/>
                  </a:lnTo>
                  <a:lnTo>
                    <a:pt x="1545747" y="588113"/>
                  </a:lnTo>
                  <a:lnTo>
                    <a:pt x="1604063" y="577585"/>
                  </a:lnTo>
                  <a:lnTo>
                    <a:pt x="1662897" y="567405"/>
                  </a:lnTo>
                  <a:lnTo>
                    <a:pt x="1722227" y="557594"/>
                  </a:lnTo>
                  <a:lnTo>
                    <a:pt x="1782032" y="548174"/>
                  </a:lnTo>
                  <a:lnTo>
                    <a:pt x="1842290" y="539164"/>
                  </a:lnTo>
                  <a:lnTo>
                    <a:pt x="1902979" y="530585"/>
                  </a:lnTo>
                  <a:lnTo>
                    <a:pt x="1964077" y="522459"/>
                  </a:lnTo>
                  <a:lnTo>
                    <a:pt x="2025564" y="514805"/>
                  </a:lnTo>
                  <a:lnTo>
                    <a:pt x="2087416" y="507645"/>
                  </a:lnTo>
                  <a:lnTo>
                    <a:pt x="2149614" y="500998"/>
                  </a:lnTo>
                  <a:lnTo>
                    <a:pt x="2212134" y="494887"/>
                  </a:lnTo>
                  <a:lnTo>
                    <a:pt x="2274956" y="489331"/>
                  </a:lnTo>
                  <a:lnTo>
                    <a:pt x="2338057" y="484351"/>
                  </a:lnTo>
                  <a:lnTo>
                    <a:pt x="2401417" y="479968"/>
                  </a:lnTo>
                  <a:lnTo>
                    <a:pt x="2465013" y="476202"/>
                  </a:lnTo>
                  <a:lnTo>
                    <a:pt x="2528824" y="473075"/>
                  </a:lnTo>
                  <a:lnTo>
                    <a:pt x="2570419" y="471472"/>
                  </a:lnTo>
                  <a:lnTo>
                    <a:pt x="2612687" y="470276"/>
                  </a:lnTo>
                  <a:lnTo>
                    <a:pt x="2655610" y="469474"/>
                  </a:lnTo>
                  <a:lnTo>
                    <a:pt x="2699169" y="469055"/>
                  </a:lnTo>
                  <a:lnTo>
                    <a:pt x="2743349" y="469009"/>
                  </a:lnTo>
                  <a:lnTo>
                    <a:pt x="2788132" y="469325"/>
                  </a:lnTo>
                  <a:lnTo>
                    <a:pt x="2833500" y="469992"/>
                  </a:lnTo>
                  <a:lnTo>
                    <a:pt x="2879436" y="470998"/>
                  </a:lnTo>
                  <a:lnTo>
                    <a:pt x="2925923" y="472333"/>
                  </a:lnTo>
                  <a:lnTo>
                    <a:pt x="2972944" y="473986"/>
                  </a:lnTo>
                  <a:lnTo>
                    <a:pt x="3020481" y="475946"/>
                  </a:lnTo>
                  <a:lnTo>
                    <a:pt x="3068517" y="478202"/>
                  </a:lnTo>
                  <a:lnTo>
                    <a:pt x="3117034" y="480743"/>
                  </a:lnTo>
                  <a:lnTo>
                    <a:pt x="3166016" y="483558"/>
                  </a:lnTo>
                  <a:lnTo>
                    <a:pt x="3215445" y="486636"/>
                  </a:lnTo>
                  <a:lnTo>
                    <a:pt x="3265304" y="489966"/>
                  </a:lnTo>
                  <a:lnTo>
                    <a:pt x="3315576" y="493538"/>
                  </a:lnTo>
                  <a:lnTo>
                    <a:pt x="3366243" y="497339"/>
                  </a:lnTo>
                  <a:lnTo>
                    <a:pt x="3417287" y="501360"/>
                  </a:lnTo>
                  <a:lnTo>
                    <a:pt x="3468693" y="505589"/>
                  </a:lnTo>
                  <a:lnTo>
                    <a:pt x="3520441" y="510016"/>
                  </a:lnTo>
                  <a:lnTo>
                    <a:pt x="3572516" y="514628"/>
                  </a:lnTo>
                  <a:lnTo>
                    <a:pt x="3624899" y="519417"/>
                  </a:lnTo>
                  <a:lnTo>
                    <a:pt x="3677574" y="524369"/>
                  </a:lnTo>
                  <a:lnTo>
                    <a:pt x="3730523" y="529476"/>
                  </a:lnTo>
                  <a:lnTo>
                    <a:pt x="3783729" y="534725"/>
                  </a:lnTo>
                  <a:lnTo>
                    <a:pt x="3837175" y="540105"/>
                  </a:lnTo>
                  <a:lnTo>
                    <a:pt x="3890843" y="545606"/>
                  </a:lnTo>
                  <a:lnTo>
                    <a:pt x="3944715" y="551217"/>
                  </a:lnTo>
                  <a:lnTo>
                    <a:pt x="3998776" y="556926"/>
                  </a:lnTo>
                  <a:lnTo>
                    <a:pt x="4053007" y="562724"/>
                  </a:lnTo>
                  <a:lnTo>
                    <a:pt x="4107391" y="568598"/>
                  </a:lnTo>
                  <a:lnTo>
                    <a:pt x="4161911" y="574538"/>
                  </a:lnTo>
                  <a:lnTo>
                    <a:pt x="4216549" y="580533"/>
                  </a:lnTo>
                  <a:lnTo>
                    <a:pt x="4271289" y="586572"/>
                  </a:lnTo>
                  <a:lnTo>
                    <a:pt x="4326112" y="592644"/>
                  </a:lnTo>
                  <a:lnTo>
                    <a:pt x="4381002" y="598737"/>
                  </a:lnTo>
                  <a:lnTo>
                    <a:pt x="4435942" y="604843"/>
                  </a:lnTo>
                  <a:lnTo>
                    <a:pt x="4490913" y="610948"/>
                  </a:lnTo>
                  <a:lnTo>
                    <a:pt x="4545899" y="617042"/>
                  </a:lnTo>
                  <a:lnTo>
                    <a:pt x="4600883" y="623115"/>
                  </a:lnTo>
                  <a:lnTo>
                    <a:pt x="4655847" y="629154"/>
                  </a:lnTo>
                  <a:lnTo>
                    <a:pt x="4710774" y="635151"/>
                  </a:lnTo>
                  <a:lnTo>
                    <a:pt x="4765646" y="641092"/>
                  </a:lnTo>
                  <a:lnTo>
                    <a:pt x="4820447" y="646968"/>
                  </a:lnTo>
                  <a:lnTo>
                    <a:pt x="4875158" y="652767"/>
                  </a:lnTo>
                  <a:lnTo>
                    <a:pt x="4929764" y="658479"/>
                  </a:lnTo>
                  <a:lnTo>
                    <a:pt x="4984245" y="664092"/>
                  </a:lnTo>
                  <a:lnTo>
                    <a:pt x="5038586" y="669596"/>
                  </a:lnTo>
                  <a:lnTo>
                    <a:pt x="5092769" y="674980"/>
                  </a:lnTo>
                  <a:lnTo>
                    <a:pt x="5146776" y="680232"/>
                  </a:lnTo>
                  <a:lnTo>
                    <a:pt x="5200590" y="685342"/>
                  </a:lnTo>
                  <a:lnTo>
                    <a:pt x="5254194" y="690299"/>
                  </a:lnTo>
                  <a:lnTo>
                    <a:pt x="5307571" y="695091"/>
                  </a:lnTo>
                  <a:lnTo>
                    <a:pt x="5360703" y="699708"/>
                  </a:lnTo>
                  <a:lnTo>
                    <a:pt x="5413574" y="704139"/>
                  </a:lnTo>
                  <a:lnTo>
                    <a:pt x="5466165" y="708374"/>
                  </a:lnTo>
                  <a:lnTo>
                    <a:pt x="5518459" y="712400"/>
                  </a:lnTo>
                  <a:lnTo>
                    <a:pt x="5570440" y="716207"/>
                  </a:lnTo>
                  <a:lnTo>
                    <a:pt x="5622089" y="719784"/>
                  </a:lnTo>
                  <a:lnTo>
                    <a:pt x="5673390" y="723120"/>
                  </a:lnTo>
                  <a:lnTo>
                    <a:pt x="5724326" y="726204"/>
                  </a:lnTo>
                  <a:lnTo>
                    <a:pt x="5774878" y="729026"/>
                  </a:lnTo>
                  <a:lnTo>
                    <a:pt x="5825030" y="731574"/>
                  </a:lnTo>
                  <a:lnTo>
                    <a:pt x="5874764" y="733837"/>
                  </a:lnTo>
                  <a:lnTo>
                    <a:pt x="5924064" y="735804"/>
                  </a:lnTo>
                  <a:lnTo>
                    <a:pt x="5972911" y="737465"/>
                  </a:lnTo>
                  <a:lnTo>
                    <a:pt x="6021289" y="738808"/>
                  </a:lnTo>
                  <a:lnTo>
                    <a:pt x="6069180" y="739822"/>
                  </a:lnTo>
                  <a:lnTo>
                    <a:pt x="6116567" y="740497"/>
                  </a:lnTo>
                  <a:lnTo>
                    <a:pt x="6163433" y="740822"/>
                  </a:lnTo>
                  <a:lnTo>
                    <a:pt x="6209759" y="740785"/>
                  </a:lnTo>
                  <a:lnTo>
                    <a:pt x="6255530" y="740376"/>
                  </a:lnTo>
                  <a:lnTo>
                    <a:pt x="6300728" y="739584"/>
                  </a:lnTo>
                  <a:lnTo>
                    <a:pt x="6345335" y="738397"/>
                  </a:lnTo>
                  <a:lnTo>
                    <a:pt x="6389335" y="736805"/>
                  </a:lnTo>
                  <a:lnTo>
                    <a:pt x="6432709" y="734796"/>
                  </a:lnTo>
                  <a:lnTo>
                    <a:pt x="6475440" y="732361"/>
                  </a:lnTo>
                  <a:lnTo>
                    <a:pt x="6517513" y="729488"/>
                  </a:lnTo>
                  <a:lnTo>
                    <a:pt x="6578431" y="724523"/>
                  </a:lnTo>
                  <a:lnTo>
                    <a:pt x="6639061" y="718710"/>
                  </a:lnTo>
                  <a:lnTo>
                    <a:pt x="6699392" y="712077"/>
                  </a:lnTo>
                  <a:lnTo>
                    <a:pt x="6759413" y="704654"/>
                  </a:lnTo>
                  <a:lnTo>
                    <a:pt x="6819113" y="696471"/>
                  </a:lnTo>
                  <a:lnTo>
                    <a:pt x="6878481" y="687557"/>
                  </a:lnTo>
                  <a:lnTo>
                    <a:pt x="6937506" y="677943"/>
                  </a:lnTo>
                  <a:lnTo>
                    <a:pt x="6996177" y="667658"/>
                  </a:lnTo>
                  <a:lnTo>
                    <a:pt x="7054483" y="656732"/>
                  </a:lnTo>
                  <a:lnTo>
                    <a:pt x="7112414" y="645195"/>
                  </a:lnTo>
                  <a:lnTo>
                    <a:pt x="7169958" y="633076"/>
                  </a:lnTo>
                  <a:lnTo>
                    <a:pt x="7227104" y="620405"/>
                  </a:lnTo>
                  <a:lnTo>
                    <a:pt x="7283842" y="607213"/>
                  </a:lnTo>
                  <a:lnTo>
                    <a:pt x="7340160" y="593527"/>
                  </a:lnTo>
                  <a:lnTo>
                    <a:pt x="7396048" y="579380"/>
                  </a:lnTo>
                  <a:lnTo>
                    <a:pt x="7451495" y="564799"/>
                  </a:lnTo>
                  <a:lnTo>
                    <a:pt x="7506489" y="549815"/>
                  </a:lnTo>
                  <a:lnTo>
                    <a:pt x="7561020" y="534458"/>
                  </a:lnTo>
                  <a:lnTo>
                    <a:pt x="7615076" y="518757"/>
                  </a:lnTo>
                  <a:lnTo>
                    <a:pt x="7668648" y="502742"/>
                  </a:lnTo>
                  <a:lnTo>
                    <a:pt x="7721724" y="486443"/>
                  </a:lnTo>
                  <a:lnTo>
                    <a:pt x="7774292" y="469890"/>
                  </a:lnTo>
                  <a:lnTo>
                    <a:pt x="7826342" y="453112"/>
                  </a:lnTo>
                  <a:lnTo>
                    <a:pt x="7877864" y="436139"/>
                  </a:lnTo>
                  <a:lnTo>
                    <a:pt x="7928846" y="419001"/>
                  </a:lnTo>
                  <a:lnTo>
                    <a:pt x="7979277" y="401728"/>
                  </a:lnTo>
                  <a:lnTo>
                    <a:pt x="8029146" y="384349"/>
                  </a:lnTo>
                  <a:lnTo>
                    <a:pt x="8078442" y="366894"/>
                  </a:lnTo>
                  <a:lnTo>
                    <a:pt x="8127155" y="349393"/>
                  </a:lnTo>
                  <a:lnTo>
                    <a:pt x="8175274" y="331876"/>
                  </a:lnTo>
                  <a:lnTo>
                    <a:pt x="8222786" y="314371"/>
                  </a:lnTo>
                  <a:lnTo>
                    <a:pt x="8269683" y="296910"/>
                  </a:lnTo>
                  <a:lnTo>
                    <a:pt x="8315952" y="279522"/>
                  </a:lnTo>
                  <a:lnTo>
                    <a:pt x="8361583" y="262236"/>
                  </a:lnTo>
                  <a:lnTo>
                    <a:pt x="8406564" y="245083"/>
                  </a:lnTo>
                  <a:lnTo>
                    <a:pt x="8450885" y="228092"/>
                  </a:lnTo>
                  <a:lnTo>
                    <a:pt x="8494535" y="211292"/>
                  </a:lnTo>
                  <a:lnTo>
                    <a:pt x="8537503" y="194714"/>
                  </a:lnTo>
                  <a:lnTo>
                    <a:pt x="8579778" y="178387"/>
                  </a:lnTo>
                  <a:lnTo>
                    <a:pt x="8621349" y="162342"/>
                  </a:lnTo>
                  <a:lnTo>
                    <a:pt x="8662205" y="146607"/>
                  </a:lnTo>
                  <a:lnTo>
                    <a:pt x="8702335" y="131212"/>
                  </a:lnTo>
                  <a:lnTo>
                    <a:pt x="8741729" y="116188"/>
                  </a:lnTo>
                  <a:lnTo>
                    <a:pt x="8780375" y="101564"/>
                  </a:lnTo>
                  <a:lnTo>
                    <a:pt x="8818262" y="87370"/>
                  </a:lnTo>
                  <a:lnTo>
                    <a:pt x="8855379" y="73636"/>
                  </a:lnTo>
                  <a:lnTo>
                    <a:pt x="8891716" y="60390"/>
                  </a:lnTo>
                  <a:lnTo>
                    <a:pt x="8962004" y="35486"/>
                  </a:lnTo>
                  <a:lnTo>
                    <a:pt x="9029038" y="12896"/>
                  </a:lnTo>
                  <a:lnTo>
                    <a:pt x="9061308" y="2543"/>
                  </a:lnTo>
                  <a:lnTo>
                    <a:pt x="9069562" y="0"/>
                  </a:lnTo>
                </a:path>
              </a:pathLst>
            </a:custGeom>
            <a:ln w="10775">
              <a:solidFill>
                <a:srgbClr val="33B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" y="57022"/>
            <a:ext cx="9144000" cy="892810"/>
          </a:xfrm>
          <a:custGeom>
            <a:avLst/>
            <a:gdLst/>
            <a:ahLst/>
            <a:cxnLst/>
            <a:rect l="l" t="t" r="r" b="b"/>
            <a:pathLst>
              <a:path w="9144000" h="892810">
                <a:moveTo>
                  <a:pt x="0" y="892428"/>
                </a:moveTo>
                <a:lnTo>
                  <a:pt x="52556" y="882879"/>
                </a:lnTo>
                <a:lnTo>
                  <a:pt x="110528" y="871319"/>
                </a:lnTo>
                <a:lnTo>
                  <a:pt x="173709" y="857928"/>
                </a:lnTo>
                <a:lnTo>
                  <a:pt x="241891" y="842883"/>
                </a:lnTo>
                <a:lnTo>
                  <a:pt x="314869" y="826364"/>
                </a:lnTo>
                <a:lnTo>
                  <a:pt x="353091" y="817607"/>
                </a:lnTo>
                <a:lnTo>
                  <a:pt x="392435" y="808548"/>
                </a:lnTo>
                <a:lnTo>
                  <a:pt x="432874" y="799210"/>
                </a:lnTo>
                <a:lnTo>
                  <a:pt x="474382" y="789616"/>
                </a:lnTo>
                <a:lnTo>
                  <a:pt x="516934" y="779786"/>
                </a:lnTo>
                <a:lnTo>
                  <a:pt x="560504" y="769744"/>
                </a:lnTo>
                <a:lnTo>
                  <a:pt x="605066" y="759512"/>
                </a:lnTo>
                <a:lnTo>
                  <a:pt x="650594" y="749113"/>
                </a:lnTo>
                <a:lnTo>
                  <a:pt x="697062" y="738568"/>
                </a:lnTo>
                <a:lnTo>
                  <a:pt x="744445" y="727900"/>
                </a:lnTo>
                <a:lnTo>
                  <a:pt x="792716" y="717131"/>
                </a:lnTo>
                <a:lnTo>
                  <a:pt x="841849" y="706284"/>
                </a:lnTo>
                <a:lnTo>
                  <a:pt x="891820" y="695381"/>
                </a:lnTo>
                <a:lnTo>
                  <a:pt x="942601" y="684444"/>
                </a:lnTo>
                <a:lnTo>
                  <a:pt x="994168" y="673496"/>
                </a:lnTo>
                <a:lnTo>
                  <a:pt x="1046493" y="662558"/>
                </a:lnTo>
                <a:lnTo>
                  <a:pt x="1099552" y="651654"/>
                </a:lnTo>
                <a:lnTo>
                  <a:pt x="1153319" y="640806"/>
                </a:lnTo>
                <a:lnTo>
                  <a:pt x="1207768" y="630035"/>
                </a:lnTo>
                <a:lnTo>
                  <a:pt x="1262872" y="619365"/>
                </a:lnTo>
                <a:lnTo>
                  <a:pt x="1318606" y="608817"/>
                </a:lnTo>
                <a:lnTo>
                  <a:pt x="1374944" y="598414"/>
                </a:lnTo>
                <a:lnTo>
                  <a:pt x="1431861" y="588178"/>
                </a:lnTo>
                <a:lnTo>
                  <a:pt x="1489330" y="578132"/>
                </a:lnTo>
                <a:lnTo>
                  <a:pt x="1547325" y="568298"/>
                </a:lnTo>
                <a:lnTo>
                  <a:pt x="1605822" y="558698"/>
                </a:lnTo>
                <a:lnTo>
                  <a:pt x="1664793" y="549354"/>
                </a:lnTo>
                <a:lnTo>
                  <a:pt x="1724213" y="540290"/>
                </a:lnTo>
                <a:lnTo>
                  <a:pt x="1784056" y="531526"/>
                </a:lnTo>
                <a:lnTo>
                  <a:pt x="1844296" y="523086"/>
                </a:lnTo>
                <a:lnTo>
                  <a:pt x="1904908" y="514992"/>
                </a:lnTo>
                <a:lnTo>
                  <a:pt x="1965866" y="507266"/>
                </a:lnTo>
                <a:lnTo>
                  <a:pt x="2027143" y="499931"/>
                </a:lnTo>
                <a:lnTo>
                  <a:pt x="2088714" y="493008"/>
                </a:lnTo>
                <a:lnTo>
                  <a:pt x="2150553" y="486520"/>
                </a:lnTo>
                <a:lnTo>
                  <a:pt x="2212635" y="480490"/>
                </a:lnTo>
                <a:lnTo>
                  <a:pt x="2274932" y="474940"/>
                </a:lnTo>
                <a:lnTo>
                  <a:pt x="2337420" y="469892"/>
                </a:lnTo>
                <a:lnTo>
                  <a:pt x="2400073" y="465368"/>
                </a:lnTo>
                <a:lnTo>
                  <a:pt x="2462864" y="461392"/>
                </a:lnTo>
                <a:lnTo>
                  <a:pt x="2525768" y="457984"/>
                </a:lnTo>
                <a:lnTo>
                  <a:pt x="2588760" y="455167"/>
                </a:lnTo>
                <a:lnTo>
                  <a:pt x="2630573" y="453679"/>
                </a:lnTo>
                <a:lnTo>
                  <a:pt x="2673032" y="452508"/>
                </a:lnTo>
                <a:lnTo>
                  <a:pt x="2716120" y="451646"/>
                </a:lnTo>
                <a:lnTo>
                  <a:pt x="2759818" y="451083"/>
                </a:lnTo>
                <a:lnTo>
                  <a:pt x="2804112" y="450811"/>
                </a:lnTo>
                <a:lnTo>
                  <a:pt x="2848984" y="450821"/>
                </a:lnTo>
                <a:lnTo>
                  <a:pt x="2894417" y="451106"/>
                </a:lnTo>
                <a:lnTo>
                  <a:pt x="2940395" y="451655"/>
                </a:lnTo>
                <a:lnTo>
                  <a:pt x="2986900" y="452461"/>
                </a:lnTo>
                <a:lnTo>
                  <a:pt x="3033917" y="453515"/>
                </a:lnTo>
                <a:lnTo>
                  <a:pt x="3081428" y="454808"/>
                </a:lnTo>
                <a:lnTo>
                  <a:pt x="3129416" y="456332"/>
                </a:lnTo>
                <a:lnTo>
                  <a:pt x="3177866" y="458078"/>
                </a:lnTo>
                <a:lnTo>
                  <a:pt x="3226759" y="460037"/>
                </a:lnTo>
                <a:lnTo>
                  <a:pt x="3276080" y="462200"/>
                </a:lnTo>
                <a:lnTo>
                  <a:pt x="3325811" y="464560"/>
                </a:lnTo>
                <a:lnTo>
                  <a:pt x="3375936" y="467107"/>
                </a:lnTo>
                <a:lnTo>
                  <a:pt x="3426438" y="469833"/>
                </a:lnTo>
                <a:lnTo>
                  <a:pt x="3477300" y="472729"/>
                </a:lnTo>
                <a:lnTo>
                  <a:pt x="3528506" y="475786"/>
                </a:lnTo>
                <a:lnTo>
                  <a:pt x="3580038" y="478997"/>
                </a:lnTo>
                <a:lnTo>
                  <a:pt x="3631881" y="482351"/>
                </a:lnTo>
                <a:lnTo>
                  <a:pt x="3684017" y="485841"/>
                </a:lnTo>
                <a:lnTo>
                  <a:pt x="3736429" y="489458"/>
                </a:lnTo>
                <a:lnTo>
                  <a:pt x="3789101" y="493193"/>
                </a:lnTo>
                <a:lnTo>
                  <a:pt x="3842016" y="497038"/>
                </a:lnTo>
                <a:lnTo>
                  <a:pt x="3895157" y="500984"/>
                </a:lnTo>
                <a:lnTo>
                  <a:pt x="3948507" y="505022"/>
                </a:lnTo>
                <a:lnTo>
                  <a:pt x="4002051" y="509144"/>
                </a:lnTo>
                <a:lnTo>
                  <a:pt x="4055770" y="513342"/>
                </a:lnTo>
                <a:lnTo>
                  <a:pt x="4109648" y="517605"/>
                </a:lnTo>
                <a:lnTo>
                  <a:pt x="4163669" y="521926"/>
                </a:lnTo>
                <a:lnTo>
                  <a:pt x="4217816" y="526297"/>
                </a:lnTo>
                <a:lnTo>
                  <a:pt x="4272071" y="530708"/>
                </a:lnTo>
                <a:lnTo>
                  <a:pt x="4326419" y="535151"/>
                </a:lnTo>
                <a:lnTo>
                  <a:pt x="4380842" y="539617"/>
                </a:lnTo>
                <a:lnTo>
                  <a:pt x="4435323" y="544098"/>
                </a:lnTo>
                <a:lnTo>
                  <a:pt x="4489847" y="548585"/>
                </a:lnTo>
                <a:lnTo>
                  <a:pt x="4544396" y="553069"/>
                </a:lnTo>
                <a:lnTo>
                  <a:pt x="4598953" y="557541"/>
                </a:lnTo>
                <a:lnTo>
                  <a:pt x="4653501" y="561994"/>
                </a:lnTo>
                <a:lnTo>
                  <a:pt x="4708025" y="566418"/>
                </a:lnTo>
                <a:lnTo>
                  <a:pt x="4762507" y="570806"/>
                </a:lnTo>
                <a:lnTo>
                  <a:pt x="4816930" y="575147"/>
                </a:lnTo>
                <a:lnTo>
                  <a:pt x="4871277" y="579433"/>
                </a:lnTo>
                <a:lnTo>
                  <a:pt x="4925533" y="583657"/>
                </a:lnTo>
                <a:lnTo>
                  <a:pt x="4979679" y="587808"/>
                </a:lnTo>
                <a:lnTo>
                  <a:pt x="5033700" y="591880"/>
                </a:lnTo>
                <a:lnTo>
                  <a:pt x="5087578" y="595862"/>
                </a:lnTo>
                <a:lnTo>
                  <a:pt x="5141298" y="599747"/>
                </a:lnTo>
                <a:lnTo>
                  <a:pt x="5194841" y="603525"/>
                </a:lnTo>
                <a:lnTo>
                  <a:pt x="5248192" y="607188"/>
                </a:lnTo>
                <a:lnTo>
                  <a:pt x="5301333" y="610727"/>
                </a:lnTo>
                <a:lnTo>
                  <a:pt x="5354248" y="614135"/>
                </a:lnTo>
                <a:lnTo>
                  <a:pt x="5406920" y="617401"/>
                </a:lnTo>
                <a:lnTo>
                  <a:pt x="5459332" y="620518"/>
                </a:lnTo>
                <a:lnTo>
                  <a:pt x="5511468" y="623477"/>
                </a:lnTo>
                <a:lnTo>
                  <a:pt x="5563310" y="626269"/>
                </a:lnTo>
                <a:lnTo>
                  <a:pt x="5614843" y="628885"/>
                </a:lnTo>
                <a:lnTo>
                  <a:pt x="5666048" y="631317"/>
                </a:lnTo>
                <a:lnTo>
                  <a:pt x="5716911" y="633557"/>
                </a:lnTo>
                <a:lnTo>
                  <a:pt x="5767413" y="635595"/>
                </a:lnTo>
                <a:lnTo>
                  <a:pt x="5817537" y="637423"/>
                </a:lnTo>
                <a:lnTo>
                  <a:pt x="5867269" y="639033"/>
                </a:lnTo>
                <a:lnTo>
                  <a:pt x="5916589" y="640415"/>
                </a:lnTo>
                <a:lnTo>
                  <a:pt x="5965483" y="641561"/>
                </a:lnTo>
                <a:lnTo>
                  <a:pt x="6013932" y="642463"/>
                </a:lnTo>
                <a:lnTo>
                  <a:pt x="6061920" y="643112"/>
                </a:lnTo>
                <a:lnTo>
                  <a:pt x="6109431" y="643498"/>
                </a:lnTo>
                <a:lnTo>
                  <a:pt x="6156448" y="643615"/>
                </a:lnTo>
                <a:lnTo>
                  <a:pt x="6202954" y="643452"/>
                </a:lnTo>
                <a:lnTo>
                  <a:pt x="6248931" y="643001"/>
                </a:lnTo>
                <a:lnTo>
                  <a:pt x="6294365" y="642254"/>
                </a:lnTo>
                <a:lnTo>
                  <a:pt x="6339236" y="641202"/>
                </a:lnTo>
                <a:lnTo>
                  <a:pt x="6383530" y="639836"/>
                </a:lnTo>
                <a:lnTo>
                  <a:pt x="6427229" y="638147"/>
                </a:lnTo>
                <a:lnTo>
                  <a:pt x="6470316" y="636128"/>
                </a:lnTo>
                <a:lnTo>
                  <a:pt x="6512775" y="633770"/>
                </a:lnTo>
                <a:lnTo>
                  <a:pt x="6554589" y="631063"/>
                </a:lnTo>
                <a:lnTo>
                  <a:pt x="6616280" y="626404"/>
                </a:lnTo>
                <a:lnTo>
                  <a:pt x="6677673" y="621027"/>
                </a:lnTo>
                <a:lnTo>
                  <a:pt x="6738755" y="614959"/>
                </a:lnTo>
                <a:lnTo>
                  <a:pt x="6799516" y="608225"/>
                </a:lnTo>
                <a:lnTo>
                  <a:pt x="6859944" y="600851"/>
                </a:lnTo>
                <a:lnTo>
                  <a:pt x="6920027" y="592863"/>
                </a:lnTo>
                <a:lnTo>
                  <a:pt x="6979753" y="584286"/>
                </a:lnTo>
                <a:lnTo>
                  <a:pt x="7039112" y="575146"/>
                </a:lnTo>
                <a:lnTo>
                  <a:pt x="7098092" y="565470"/>
                </a:lnTo>
                <a:lnTo>
                  <a:pt x="7156682" y="555283"/>
                </a:lnTo>
                <a:lnTo>
                  <a:pt x="7214869" y="544611"/>
                </a:lnTo>
                <a:lnTo>
                  <a:pt x="7272643" y="533479"/>
                </a:lnTo>
                <a:lnTo>
                  <a:pt x="7329991" y="521913"/>
                </a:lnTo>
                <a:lnTo>
                  <a:pt x="7386904" y="509940"/>
                </a:lnTo>
                <a:lnTo>
                  <a:pt x="7443368" y="497585"/>
                </a:lnTo>
                <a:lnTo>
                  <a:pt x="7499372" y="484873"/>
                </a:lnTo>
                <a:lnTo>
                  <a:pt x="7554906" y="471832"/>
                </a:lnTo>
                <a:lnTo>
                  <a:pt x="7609957" y="458485"/>
                </a:lnTo>
                <a:lnTo>
                  <a:pt x="7664515" y="444860"/>
                </a:lnTo>
                <a:lnTo>
                  <a:pt x="7718567" y="430982"/>
                </a:lnTo>
                <a:lnTo>
                  <a:pt x="7772102" y="416877"/>
                </a:lnTo>
                <a:lnTo>
                  <a:pt x="7825109" y="402570"/>
                </a:lnTo>
                <a:lnTo>
                  <a:pt x="7877575" y="388088"/>
                </a:lnTo>
                <a:lnTo>
                  <a:pt x="7929491" y="373456"/>
                </a:lnTo>
                <a:lnTo>
                  <a:pt x="7980844" y="358700"/>
                </a:lnTo>
                <a:lnTo>
                  <a:pt x="8031622" y="343846"/>
                </a:lnTo>
                <a:lnTo>
                  <a:pt x="8081815" y="328920"/>
                </a:lnTo>
                <a:lnTo>
                  <a:pt x="8131410" y="313947"/>
                </a:lnTo>
                <a:lnTo>
                  <a:pt x="8180397" y="298954"/>
                </a:lnTo>
                <a:lnTo>
                  <a:pt x="8228763" y="283966"/>
                </a:lnTo>
                <a:lnTo>
                  <a:pt x="8276498" y="269008"/>
                </a:lnTo>
                <a:lnTo>
                  <a:pt x="8323590" y="254108"/>
                </a:lnTo>
                <a:lnTo>
                  <a:pt x="8370027" y="239290"/>
                </a:lnTo>
                <a:lnTo>
                  <a:pt x="8415798" y="224580"/>
                </a:lnTo>
                <a:lnTo>
                  <a:pt x="8460891" y="210004"/>
                </a:lnTo>
                <a:lnTo>
                  <a:pt x="8505295" y="195588"/>
                </a:lnTo>
                <a:lnTo>
                  <a:pt x="8548999" y="181358"/>
                </a:lnTo>
                <a:lnTo>
                  <a:pt x="8591990" y="167340"/>
                </a:lnTo>
                <a:lnTo>
                  <a:pt x="8634258" y="153559"/>
                </a:lnTo>
                <a:lnTo>
                  <a:pt x="8675791" y="140041"/>
                </a:lnTo>
                <a:lnTo>
                  <a:pt x="8716578" y="126812"/>
                </a:lnTo>
                <a:lnTo>
                  <a:pt x="8756606" y="113898"/>
                </a:lnTo>
                <a:lnTo>
                  <a:pt x="8795865" y="101325"/>
                </a:lnTo>
                <a:lnTo>
                  <a:pt x="8834344" y="89117"/>
                </a:lnTo>
                <a:lnTo>
                  <a:pt x="8872029" y="77303"/>
                </a:lnTo>
                <a:lnTo>
                  <a:pt x="8908911" y="65906"/>
                </a:lnTo>
                <a:lnTo>
                  <a:pt x="8980217" y="44469"/>
                </a:lnTo>
                <a:lnTo>
                  <a:pt x="9048170" y="25014"/>
                </a:lnTo>
                <a:lnTo>
                  <a:pt x="9112678" y="7748"/>
                </a:lnTo>
                <a:lnTo>
                  <a:pt x="9143611" y="0"/>
                </a:lnTo>
              </a:path>
            </a:pathLst>
          </a:custGeom>
          <a:ln w="9525">
            <a:solidFill>
              <a:srgbClr val="0FCF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66800"/>
            <a:ext cx="7252461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Graphs: Adjacency</a:t>
            </a:r>
            <a:r>
              <a:rPr spc="-145" dirty="0"/>
              <a:t> </a:t>
            </a:r>
            <a:r>
              <a:rPr spc="-5" dirty="0"/>
              <a:t>List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5940" y="1950847"/>
            <a:ext cx="7392670" cy="815975"/>
          </a:xfrm>
          <a:prstGeom prst="rect">
            <a:avLst/>
          </a:prstGeom>
        </p:spPr>
        <p:txBody>
          <a:bodyPr vert="horz" wrap="square" lIns="0" tIns="28575" rIns="0" bIns="0" rtlCol="0">
            <a:spAutoFit/>
          </a:bodyPr>
          <a:lstStyle/>
          <a:p>
            <a:pPr marL="286385" marR="5080" indent="-274320">
              <a:lnSpc>
                <a:spcPts val="3100"/>
              </a:lnSpc>
              <a:spcBef>
                <a:spcPts val="22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sz="2600" spc="50" dirty="0">
                <a:latin typeface="Times New Roman"/>
                <a:cs typeface="Times New Roman"/>
              </a:rPr>
              <a:t>Adjacency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40" dirty="0">
                <a:latin typeface="Times New Roman"/>
                <a:cs typeface="Times New Roman"/>
              </a:rPr>
              <a:t>list: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for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each</a:t>
            </a:r>
            <a:r>
              <a:rPr sz="2600" spc="15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vertex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i="1" spc="35" dirty="0">
                <a:latin typeface="Times New Roman"/>
                <a:cs typeface="Times New Roman"/>
              </a:rPr>
              <a:t>v</a:t>
            </a:r>
            <a:r>
              <a:rPr sz="2600" i="1" spc="-45" dirty="0">
                <a:latin typeface="Times New Roman"/>
                <a:cs typeface="Times New Roman"/>
              </a:rPr>
              <a:t> </a:t>
            </a:r>
            <a:r>
              <a:rPr sz="2600" spc="-645" dirty="0">
                <a:latin typeface="DejaVu Sans"/>
                <a:cs typeface="DejaVu Sans"/>
              </a:rPr>
              <a:t>∈</a:t>
            </a:r>
            <a:r>
              <a:rPr sz="2600" spc="-535" dirty="0">
                <a:latin typeface="DejaVu Sans"/>
                <a:cs typeface="DejaVu Sans"/>
              </a:rPr>
              <a:t> </a:t>
            </a:r>
            <a:r>
              <a:rPr sz="2600" spc="-60" dirty="0">
                <a:latin typeface="Times New Roman"/>
                <a:cs typeface="Times New Roman"/>
              </a:rPr>
              <a:t>V,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store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a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list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  </a:t>
            </a:r>
            <a:r>
              <a:rPr sz="2600" spc="70" dirty="0">
                <a:latin typeface="Times New Roman"/>
                <a:cs typeface="Times New Roman"/>
              </a:rPr>
              <a:t>vertices </a:t>
            </a:r>
            <a:r>
              <a:rPr sz="2600" spc="110" dirty="0">
                <a:latin typeface="Times New Roman"/>
                <a:cs typeface="Times New Roman"/>
              </a:rPr>
              <a:t>adjacent </a:t>
            </a:r>
            <a:r>
              <a:rPr sz="2600" spc="145" dirty="0">
                <a:latin typeface="Times New Roman"/>
                <a:cs typeface="Times New Roman"/>
              </a:rPr>
              <a:t>to</a:t>
            </a:r>
            <a:r>
              <a:rPr sz="2600" spc="-250" dirty="0">
                <a:latin typeface="Times New Roman"/>
                <a:cs typeface="Times New Roman"/>
              </a:rPr>
              <a:t> </a:t>
            </a:r>
            <a:r>
              <a:rPr sz="2600" i="1" spc="35" dirty="0">
                <a:latin typeface="Times New Roman"/>
                <a:cs typeface="Times New Roman"/>
              </a:rPr>
              <a:t>v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35940" y="2734246"/>
            <a:ext cx="2328545" cy="92329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5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sz="2600" spc="50" dirty="0">
                <a:latin typeface="Times New Roman"/>
                <a:cs typeface="Times New Roman"/>
              </a:rPr>
              <a:t>Example:</a:t>
            </a:r>
            <a:endParaRPr sz="2600">
              <a:latin typeface="Times New Roman"/>
              <a:cs typeface="Times New Roman"/>
            </a:endParaRPr>
          </a:p>
          <a:p>
            <a:pPr marL="652780" lvl="1" indent="-259715">
              <a:lnSpc>
                <a:spcPct val="100000"/>
              </a:lnSpc>
              <a:spcBef>
                <a:spcPts val="509"/>
              </a:spcBef>
              <a:buClr>
                <a:srgbClr val="0E6EC5"/>
              </a:buClr>
              <a:buSzPct val="85416"/>
              <a:buFont typeface="Arial"/>
              <a:buChar char="●"/>
              <a:tabLst>
                <a:tab pos="653415" algn="l"/>
              </a:tabLst>
            </a:pPr>
            <a:r>
              <a:rPr sz="2400" spc="-70" dirty="0">
                <a:latin typeface="Times New Roman"/>
                <a:cs typeface="Times New Roman"/>
              </a:rPr>
              <a:t>Adj[1] </a:t>
            </a:r>
            <a:r>
              <a:rPr sz="2400" spc="-30" dirty="0">
                <a:latin typeface="Times New Roman"/>
                <a:cs typeface="Times New Roman"/>
              </a:rPr>
              <a:t>=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50" dirty="0">
                <a:latin typeface="Times New Roman"/>
                <a:cs typeface="Times New Roman"/>
              </a:rPr>
              <a:t>{2,3}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5940" y="3630548"/>
            <a:ext cx="4987290" cy="216916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652780" indent="-259715">
              <a:lnSpc>
                <a:spcPct val="100000"/>
              </a:lnSpc>
              <a:spcBef>
                <a:spcPts val="600"/>
              </a:spcBef>
              <a:buClr>
                <a:srgbClr val="0E6EC5"/>
              </a:buClr>
              <a:buSzPct val="85416"/>
              <a:buFont typeface="Arial"/>
              <a:buChar char="●"/>
              <a:tabLst>
                <a:tab pos="653415" algn="l"/>
              </a:tabLst>
            </a:pPr>
            <a:r>
              <a:rPr sz="2400" dirty="0">
                <a:latin typeface="Times New Roman"/>
                <a:cs typeface="Times New Roman"/>
              </a:rPr>
              <a:t>Adj[2] </a:t>
            </a:r>
            <a:r>
              <a:rPr sz="2400" spc="-30" dirty="0">
                <a:latin typeface="Times New Roman"/>
                <a:cs typeface="Times New Roman"/>
              </a:rPr>
              <a:t>=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245" dirty="0">
                <a:latin typeface="Times New Roman"/>
                <a:cs typeface="Times New Roman"/>
              </a:rPr>
              <a:t>{3}</a:t>
            </a:r>
            <a:endParaRPr sz="2400">
              <a:latin typeface="Times New Roman"/>
              <a:cs typeface="Times New Roman"/>
            </a:endParaRPr>
          </a:p>
          <a:p>
            <a:pPr marL="652780" indent="-259715">
              <a:lnSpc>
                <a:spcPct val="100000"/>
              </a:lnSpc>
              <a:spcBef>
                <a:spcPts val="505"/>
              </a:spcBef>
              <a:buClr>
                <a:srgbClr val="0E6EC5"/>
              </a:buClr>
              <a:buSzPct val="85416"/>
              <a:buFont typeface="Arial"/>
              <a:buChar char="●"/>
              <a:tabLst>
                <a:tab pos="653415" algn="l"/>
              </a:tabLst>
            </a:pPr>
            <a:r>
              <a:rPr sz="2400" spc="-10" dirty="0">
                <a:latin typeface="Times New Roman"/>
                <a:cs typeface="Times New Roman"/>
              </a:rPr>
              <a:t>Adj[3] </a:t>
            </a:r>
            <a:r>
              <a:rPr sz="2400" spc="-30" dirty="0">
                <a:latin typeface="Times New Roman"/>
                <a:cs typeface="Times New Roman"/>
              </a:rPr>
              <a:t>=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10" dirty="0">
                <a:latin typeface="Times New Roman"/>
                <a:cs typeface="Times New Roman"/>
              </a:rPr>
              <a:t>{}</a:t>
            </a:r>
            <a:endParaRPr sz="2400">
              <a:latin typeface="Times New Roman"/>
              <a:cs typeface="Times New Roman"/>
            </a:endParaRPr>
          </a:p>
          <a:p>
            <a:pPr marL="652780" indent="-259715">
              <a:lnSpc>
                <a:spcPct val="100000"/>
              </a:lnSpc>
              <a:spcBef>
                <a:spcPts val="505"/>
              </a:spcBef>
              <a:buClr>
                <a:srgbClr val="0E6EC5"/>
              </a:buClr>
              <a:buSzPct val="85416"/>
              <a:buFont typeface="Arial"/>
              <a:buChar char="●"/>
              <a:tabLst>
                <a:tab pos="653415" algn="l"/>
              </a:tabLst>
            </a:pPr>
            <a:r>
              <a:rPr sz="2400" spc="20" dirty="0">
                <a:latin typeface="Times New Roman"/>
                <a:cs typeface="Times New Roman"/>
              </a:rPr>
              <a:t>Adj[4] </a:t>
            </a:r>
            <a:r>
              <a:rPr sz="2400" spc="-30" dirty="0">
                <a:latin typeface="Times New Roman"/>
                <a:cs typeface="Times New Roman"/>
              </a:rPr>
              <a:t>=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245" dirty="0">
                <a:latin typeface="Times New Roman"/>
                <a:cs typeface="Times New Roman"/>
              </a:rPr>
              <a:t>{3}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484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sz="2600" spc="65" dirty="0">
                <a:latin typeface="Times New Roman"/>
                <a:cs typeface="Times New Roman"/>
              </a:rPr>
              <a:t>Variation: </a:t>
            </a:r>
            <a:r>
              <a:rPr sz="2600" spc="114" dirty="0">
                <a:latin typeface="Times New Roman"/>
                <a:cs typeface="Times New Roman"/>
              </a:rPr>
              <a:t>can </a:t>
            </a:r>
            <a:r>
              <a:rPr sz="2600" spc="60" dirty="0">
                <a:latin typeface="Times New Roman"/>
                <a:cs typeface="Times New Roman"/>
              </a:rPr>
              <a:t>also</a:t>
            </a:r>
            <a:r>
              <a:rPr sz="2600" spc="-204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keep</a:t>
            </a:r>
            <a:endParaRPr sz="260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</a:pPr>
            <a:r>
              <a:rPr sz="2600" spc="95" dirty="0">
                <a:latin typeface="Times New Roman"/>
                <a:cs typeface="Times New Roman"/>
              </a:rPr>
              <a:t>a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list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of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edges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coming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i="1" spc="100" dirty="0">
                <a:latin typeface="Times New Roman"/>
                <a:cs typeface="Times New Roman"/>
              </a:rPr>
              <a:t>into</a:t>
            </a:r>
            <a:r>
              <a:rPr sz="2600" i="1" spc="-45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vertex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553961" y="28201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304800"/>
                </a:moveTo>
                <a:lnTo>
                  <a:pt x="3990" y="255374"/>
                </a:lnTo>
                <a:lnTo>
                  <a:pt x="15544" y="208483"/>
                </a:lnTo>
                <a:lnTo>
                  <a:pt x="34032" y="164753"/>
                </a:lnTo>
                <a:lnTo>
                  <a:pt x="58826" y="124815"/>
                </a:lnTo>
                <a:lnTo>
                  <a:pt x="89296" y="89296"/>
                </a:lnTo>
                <a:lnTo>
                  <a:pt x="124815" y="58826"/>
                </a:lnTo>
                <a:lnTo>
                  <a:pt x="164753" y="34032"/>
                </a:lnTo>
                <a:lnTo>
                  <a:pt x="208483" y="15544"/>
                </a:lnTo>
                <a:lnTo>
                  <a:pt x="255374" y="3990"/>
                </a:lnTo>
                <a:lnTo>
                  <a:pt x="304800" y="0"/>
                </a:lnTo>
                <a:lnTo>
                  <a:pt x="354225" y="3990"/>
                </a:lnTo>
                <a:lnTo>
                  <a:pt x="401116" y="15544"/>
                </a:lnTo>
                <a:lnTo>
                  <a:pt x="444846" y="34032"/>
                </a:lnTo>
                <a:lnTo>
                  <a:pt x="484784" y="58826"/>
                </a:lnTo>
                <a:lnTo>
                  <a:pt x="520303" y="89296"/>
                </a:lnTo>
                <a:lnTo>
                  <a:pt x="550773" y="124815"/>
                </a:lnTo>
                <a:lnTo>
                  <a:pt x="575567" y="164753"/>
                </a:lnTo>
                <a:lnTo>
                  <a:pt x="594055" y="208483"/>
                </a:lnTo>
                <a:lnTo>
                  <a:pt x="605609" y="255374"/>
                </a:lnTo>
                <a:lnTo>
                  <a:pt x="609600" y="304800"/>
                </a:lnTo>
                <a:lnTo>
                  <a:pt x="605609" y="354225"/>
                </a:lnTo>
                <a:lnTo>
                  <a:pt x="594055" y="401116"/>
                </a:lnTo>
                <a:lnTo>
                  <a:pt x="575567" y="444846"/>
                </a:lnTo>
                <a:lnTo>
                  <a:pt x="550773" y="484784"/>
                </a:lnTo>
                <a:lnTo>
                  <a:pt x="520303" y="520303"/>
                </a:lnTo>
                <a:lnTo>
                  <a:pt x="484784" y="550773"/>
                </a:lnTo>
                <a:lnTo>
                  <a:pt x="444846" y="575567"/>
                </a:lnTo>
                <a:lnTo>
                  <a:pt x="401116" y="594055"/>
                </a:lnTo>
                <a:lnTo>
                  <a:pt x="354225" y="605609"/>
                </a:lnTo>
                <a:lnTo>
                  <a:pt x="304800" y="609600"/>
                </a:lnTo>
                <a:lnTo>
                  <a:pt x="255374" y="605609"/>
                </a:lnTo>
                <a:lnTo>
                  <a:pt x="208483" y="594055"/>
                </a:lnTo>
                <a:lnTo>
                  <a:pt x="164753" y="575567"/>
                </a:lnTo>
                <a:lnTo>
                  <a:pt x="124815" y="550773"/>
                </a:lnTo>
                <a:lnTo>
                  <a:pt x="89296" y="520303"/>
                </a:lnTo>
                <a:lnTo>
                  <a:pt x="58826" y="484784"/>
                </a:lnTo>
                <a:lnTo>
                  <a:pt x="34032" y="444846"/>
                </a:lnTo>
                <a:lnTo>
                  <a:pt x="15544" y="401116"/>
                </a:lnTo>
                <a:lnTo>
                  <a:pt x="3990" y="354225"/>
                </a:lnTo>
                <a:lnTo>
                  <a:pt x="0" y="30480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744081" y="2854274"/>
            <a:ext cx="22923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Times New Roman"/>
                <a:cs typeface="Times New Roman"/>
              </a:rPr>
              <a:t>1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410961" y="38869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304800"/>
                </a:moveTo>
                <a:lnTo>
                  <a:pt x="3990" y="255374"/>
                </a:lnTo>
                <a:lnTo>
                  <a:pt x="15544" y="208483"/>
                </a:lnTo>
                <a:lnTo>
                  <a:pt x="34032" y="164753"/>
                </a:lnTo>
                <a:lnTo>
                  <a:pt x="58826" y="124815"/>
                </a:lnTo>
                <a:lnTo>
                  <a:pt x="89296" y="89296"/>
                </a:lnTo>
                <a:lnTo>
                  <a:pt x="124815" y="58826"/>
                </a:lnTo>
                <a:lnTo>
                  <a:pt x="164753" y="34032"/>
                </a:lnTo>
                <a:lnTo>
                  <a:pt x="208483" y="15544"/>
                </a:lnTo>
                <a:lnTo>
                  <a:pt x="255374" y="3990"/>
                </a:lnTo>
                <a:lnTo>
                  <a:pt x="304800" y="0"/>
                </a:lnTo>
                <a:lnTo>
                  <a:pt x="354225" y="3990"/>
                </a:lnTo>
                <a:lnTo>
                  <a:pt x="401116" y="15544"/>
                </a:lnTo>
                <a:lnTo>
                  <a:pt x="444846" y="34032"/>
                </a:lnTo>
                <a:lnTo>
                  <a:pt x="484784" y="58826"/>
                </a:lnTo>
                <a:lnTo>
                  <a:pt x="520303" y="89296"/>
                </a:lnTo>
                <a:lnTo>
                  <a:pt x="550773" y="124815"/>
                </a:lnTo>
                <a:lnTo>
                  <a:pt x="575567" y="164753"/>
                </a:lnTo>
                <a:lnTo>
                  <a:pt x="594055" y="208483"/>
                </a:lnTo>
                <a:lnTo>
                  <a:pt x="605609" y="255374"/>
                </a:lnTo>
                <a:lnTo>
                  <a:pt x="609600" y="304800"/>
                </a:lnTo>
                <a:lnTo>
                  <a:pt x="605609" y="354225"/>
                </a:lnTo>
                <a:lnTo>
                  <a:pt x="594055" y="401116"/>
                </a:lnTo>
                <a:lnTo>
                  <a:pt x="575567" y="444846"/>
                </a:lnTo>
                <a:lnTo>
                  <a:pt x="550773" y="484784"/>
                </a:lnTo>
                <a:lnTo>
                  <a:pt x="520303" y="520303"/>
                </a:lnTo>
                <a:lnTo>
                  <a:pt x="484784" y="550773"/>
                </a:lnTo>
                <a:lnTo>
                  <a:pt x="444846" y="575567"/>
                </a:lnTo>
                <a:lnTo>
                  <a:pt x="401116" y="594055"/>
                </a:lnTo>
                <a:lnTo>
                  <a:pt x="354225" y="605609"/>
                </a:lnTo>
                <a:lnTo>
                  <a:pt x="304800" y="609600"/>
                </a:lnTo>
                <a:lnTo>
                  <a:pt x="255374" y="605609"/>
                </a:lnTo>
                <a:lnTo>
                  <a:pt x="208483" y="594055"/>
                </a:lnTo>
                <a:lnTo>
                  <a:pt x="164753" y="575567"/>
                </a:lnTo>
                <a:lnTo>
                  <a:pt x="124815" y="550773"/>
                </a:lnTo>
                <a:lnTo>
                  <a:pt x="89296" y="520303"/>
                </a:lnTo>
                <a:lnTo>
                  <a:pt x="58826" y="484784"/>
                </a:lnTo>
                <a:lnTo>
                  <a:pt x="34032" y="444846"/>
                </a:lnTo>
                <a:lnTo>
                  <a:pt x="15544" y="401116"/>
                </a:lnTo>
                <a:lnTo>
                  <a:pt x="3990" y="354225"/>
                </a:lnTo>
                <a:lnTo>
                  <a:pt x="0" y="30480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600827" y="3921633"/>
            <a:ext cx="2292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Times New Roman"/>
                <a:cs typeface="Times New Roman"/>
              </a:rPr>
              <a:t>2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696961" y="38869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304800"/>
                </a:moveTo>
                <a:lnTo>
                  <a:pt x="3990" y="255374"/>
                </a:lnTo>
                <a:lnTo>
                  <a:pt x="15544" y="208483"/>
                </a:lnTo>
                <a:lnTo>
                  <a:pt x="34032" y="164753"/>
                </a:lnTo>
                <a:lnTo>
                  <a:pt x="58826" y="124815"/>
                </a:lnTo>
                <a:lnTo>
                  <a:pt x="89296" y="89296"/>
                </a:lnTo>
                <a:lnTo>
                  <a:pt x="124815" y="58826"/>
                </a:lnTo>
                <a:lnTo>
                  <a:pt x="164753" y="34032"/>
                </a:lnTo>
                <a:lnTo>
                  <a:pt x="208483" y="15544"/>
                </a:lnTo>
                <a:lnTo>
                  <a:pt x="255374" y="3990"/>
                </a:lnTo>
                <a:lnTo>
                  <a:pt x="304800" y="0"/>
                </a:lnTo>
                <a:lnTo>
                  <a:pt x="354225" y="3990"/>
                </a:lnTo>
                <a:lnTo>
                  <a:pt x="401116" y="15544"/>
                </a:lnTo>
                <a:lnTo>
                  <a:pt x="444846" y="34032"/>
                </a:lnTo>
                <a:lnTo>
                  <a:pt x="484784" y="58826"/>
                </a:lnTo>
                <a:lnTo>
                  <a:pt x="520303" y="89296"/>
                </a:lnTo>
                <a:lnTo>
                  <a:pt x="550773" y="124815"/>
                </a:lnTo>
                <a:lnTo>
                  <a:pt x="575567" y="164753"/>
                </a:lnTo>
                <a:lnTo>
                  <a:pt x="594055" y="208483"/>
                </a:lnTo>
                <a:lnTo>
                  <a:pt x="605609" y="255374"/>
                </a:lnTo>
                <a:lnTo>
                  <a:pt x="609600" y="304800"/>
                </a:lnTo>
                <a:lnTo>
                  <a:pt x="605609" y="354225"/>
                </a:lnTo>
                <a:lnTo>
                  <a:pt x="594055" y="401116"/>
                </a:lnTo>
                <a:lnTo>
                  <a:pt x="575567" y="444846"/>
                </a:lnTo>
                <a:lnTo>
                  <a:pt x="550773" y="484784"/>
                </a:lnTo>
                <a:lnTo>
                  <a:pt x="520303" y="520303"/>
                </a:lnTo>
                <a:lnTo>
                  <a:pt x="484784" y="550773"/>
                </a:lnTo>
                <a:lnTo>
                  <a:pt x="444846" y="575567"/>
                </a:lnTo>
                <a:lnTo>
                  <a:pt x="401116" y="594055"/>
                </a:lnTo>
                <a:lnTo>
                  <a:pt x="354225" y="605609"/>
                </a:lnTo>
                <a:lnTo>
                  <a:pt x="304800" y="609600"/>
                </a:lnTo>
                <a:lnTo>
                  <a:pt x="255374" y="605609"/>
                </a:lnTo>
                <a:lnTo>
                  <a:pt x="208483" y="594055"/>
                </a:lnTo>
                <a:lnTo>
                  <a:pt x="164753" y="575567"/>
                </a:lnTo>
                <a:lnTo>
                  <a:pt x="124815" y="550773"/>
                </a:lnTo>
                <a:lnTo>
                  <a:pt x="89296" y="520303"/>
                </a:lnTo>
                <a:lnTo>
                  <a:pt x="58826" y="484784"/>
                </a:lnTo>
                <a:lnTo>
                  <a:pt x="34032" y="444846"/>
                </a:lnTo>
                <a:lnTo>
                  <a:pt x="15544" y="401116"/>
                </a:lnTo>
                <a:lnTo>
                  <a:pt x="3990" y="354225"/>
                </a:lnTo>
                <a:lnTo>
                  <a:pt x="0" y="30480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887081" y="3921633"/>
            <a:ext cx="2292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Times New Roman"/>
                <a:cs typeface="Times New Roman"/>
              </a:rPr>
              <a:t>4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553961" y="4953761"/>
            <a:ext cx="609600" cy="609600"/>
          </a:xfrm>
          <a:custGeom>
            <a:avLst/>
            <a:gdLst/>
            <a:ahLst/>
            <a:cxnLst/>
            <a:rect l="l" t="t" r="r" b="b"/>
            <a:pathLst>
              <a:path w="609600" h="609600">
                <a:moveTo>
                  <a:pt x="0" y="304800"/>
                </a:moveTo>
                <a:lnTo>
                  <a:pt x="3990" y="255374"/>
                </a:lnTo>
                <a:lnTo>
                  <a:pt x="15544" y="208483"/>
                </a:lnTo>
                <a:lnTo>
                  <a:pt x="34032" y="164753"/>
                </a:lnTo>
                <a:lnTo>
                  <a:pt x="58826" y="124815"/>
                </a:lnTo>
                <a:lnTo>
                  <a:pt x="89296" y="89296"/>
                </a:lnTo>
                <a:lnTo>
                  <a:pt x="124815" y="58826"/>
                </a:lnTo>
                <a:lnTo>
                  <a:pt x="164753" y="34032"/>
                </a:lnTo>
                <a:lnTo>
                  <a:pt x="208483" y="15544"/>
                </a:lnTo>
                <a:lnTo>
                  <a:pt x="255374" y="3990"/>
                </a:lnTo>
                <a:lnTo>
                  <a:pt x="304800" y="0"/>
                </a:lnTo>
                <a:lnTo>
                  <a:pt x="354225" y="3990"/>
                </a:lnTo>
                <a:lnTo>
                  <a:pt x="401116" y="15544"/>
                </a:lnTo>
                <a:lnTo>
                  <a:pt x="444846" y="34032"/>
                </a:lnTo>
                <a:lnTo>
                  <a:pt x="484784" y="58826"/>
                </a:lnTo>
                <a:lnTo>
                  <a:pt x="520303" y="89296"/>
                </a:lnTo>
                <a:lnTo>
                  <a:pt x="550773" y="124815"/>
                </a:lnTo>
                <a:lnTo>
                  <a:pt x="575567" y="164753"/>
                </a:lnTo>
                <a:lnTo>
                  <a:pt x="594055" y="208483"/>
                </a:lnTo>
                <a:lnTo>
                  <a:pt x="605609" y="255374"/>
                </a:lnTo>
                <a:lnTo>
                  <a:pt x="609600" y="304800"/>
                </a:lnTo>
                <a:lnTo>
                  <a:pt x="605609" y="354225"/>
                </a:lnTo>
                <a:lnTo>
                  <a:pt x="594055" y="401116"/>
                </a:lnTo>
                <a:lnTo>
                  <a:pt x="575567" y="444846"/>
                </a:lnTo>
                <a:lnTo>
                  <a:pt x="550773" y="484784"/>
                </a:lnTo>
                <a:lnTo>
                  <a:pt x="520303" y="520303"/>
                </a:lnTo>
                <a:lnTo>
                  <a:pt x="484784" y="550773"/>
                </a:lnTo>
                <a:lnTo>
                  <a:pt x="444846" y="575567"/>
                </a:lnTo>
                <a:lnTo>
                  <a:pt x="401116" y="594055"/>
                </a:lnTo>
                <a:lnTo>
                  <a:pt x="354225" y="605609"/>
                </a:lnTo>
                <a:lnTo>
                  <a:pt x="304800" y="609600"/>
                </a:lnTo>
                <a:lnTo>
                  <a:pt x="255374" y="605609"/>
                </a:lnTo>
                <a:lnTo>
                  <a:pt x="208483" y="594055"/>
                </a:lnTo>
                <a:lnTo>
                  <a:pt x="164753" y="575567"/>
                </a:lnTo>
                <a:lnTo>
                  <a:pt x="124815" y="550773"/>
                </a:lnTo>
                <a:lnTo>
                  <a:pt x="89296" y="520303"/>
                </a:lnTo>
                <a:lnTo>
                  <a:pt x="58826" y="484784"/>
                </a:lnTo>
                <a:lnTo>
                  <a:pt x="34032" y="444846"/>
                </a:lnTo>
                <a:lnTo>
                  <a:pt x="15544" y="401116"/>
                </a:lnTo>
                <a:lnTo>
                  <a:pt x="3990" y="354225"/>
                </a:lnTo>
                <a:lnTo>
                  <a:pt x="0" y="304800"/>
                </a:lnTo>
                <a:close/>
              </a:path>
            </a:pathLst>
          </a:custGeom>
          <a:ln w="2895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744081" y="4988814"/>
            <a:ext cx="22923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Times New Roman"/>
                <a:cs typeface="Times New Roman"/>
              </a:rPr>
              <a:t>3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920994" y="3329050"/>
            <a:ext cx="1874520" cy="1713230"/>
          </a:xfrm>
          <a:custGeom>
            <a:avLst/>
            <a:gdLst/>
            <a:ahLst/>
            <a:cxnLst/>
            <a:rect l="l" t="t" r="r" b="b"/>
            <a:pathLst>
              <a:path w="1874520" h="1713229">
                <a:moveTo>
                  <a:pt x="721487" y="1713230"/>
                </a:moveTo>
                <a:lnTo>
                  <a:pt x="691337" y="1637284"/>
                </a:lnTo>
                <a:lnTo>
                  <a:pt x="661797" y="1562862"/>
                </a:lnTo>
                <a:lnTo>
                  <a:pt x="623201" y="1606080"/>
                </a:lnTo>
                <a:lnTo>
                  <a:pt x="19304" y="1066800"/>
                </a:lnTo>
                <a:lnTo>
                  <a:pt x="0" y="1088390"/>
                </a:lnTo>
                <a:lnTo>
                  <a:pt x="603910" y="1627682"/>
                </a:lnTo>
                <a:lnTo>
                  <a:pt x="565404" y="1670812"/>
                </a:lnTo>
                <a:lnTo>
                  <a:pt x="721487" y="1713230"/>
                </a:lnTo>
                <a:close/>
              </a:path>
              <a:path w="1874520" h="1713229">
                <a:moveTo>
                  <a:pt x="731126" y="21590"/>
                </a:moveTo>
                <a:lnTo>
                  <a:pt x="711962" y="0"/>
                </a:lnTo>
                <a:lnTo>
                  <a:pt x="107988" y="539216"/>
                </a:lnTo>
                <a:lnTo>
                  <a:pt x="69469" y="496062"/>
                </a:lnTo>
                <a:lnTo>
                  <a:pt x="9652" y="646430"/>
                </a:lnTo>
                <a:lnTo>
                  <a:pt x="165862" y="604012"/>
                </a:lnTo>
                <a:lnTo>
                  <a:pt x="135915" y="570484"/>
                </a:lnTo>
                <a:lnTo>
                  <a:pt x="127279" y="560819"/>
                </a:lnTo>
                <a:lnTo>
                  <a:pt x="731126" y="21590"/>
                </a:lnTo>
                <a:close/>
              </a:path>
              <a:path w="1874520" h="1713229">
                <a:moveTo>
                  <a:pt x="1010158" y="1479931"/>
                </a:moveTo>
                <a:lnTo>
                  <a:pt x="952246" y="1479931"/>
                </a:lnTo>
                <a:lnTo>
                  <a:pt x="952246" y="100711"/>
                </a:lnTo>
                <a:lnTo>
                  <a:pt x="923290" y="100711"/>
                </a:lnTo>
                <a:lnTo>
                  <a:pt x="923290" y="1479931"/>
                </a:lnTo>
                <a:lnTo>
                  <a:pt x="865378" y="1479931"/>
                </a:lnTo>
                <a:lnTo>
                  <a:pt x="937768" y="1624711"/>
                </a:lnTo>
                <a:lnTo>
                  <a:pt x="1002906" y="1494409"/>
                </a:lnTo>
                <a:lnTo>
                  <a:pt x="1010158" y="1479931"/>
                </a:lnTo>
                <a:close/>
              </a:path>
              <a:path w="1874520" h="1713229">
                <a:moveTo>
                  <a:pt x="1874139" y="1088390"/>
                </a:moveTo>
                <a:lnTo>
                  <a:pt x="1854962" y="1066800"/>
                </a:lnTo>
                <a:lnTo>
                  <a:pt x="1250988" y="1606016"/>
                </a:lnTo>
                <a:lnTo>
                  <a:pt x="1212469" y="1562862"/>
                </a:lnTo>
                <a:lnTo>
                  <a:pt x="1152652" y="1713230"/>
                </a:lnTo>
                <a:lnTo>
                  <a:pt x="1308862" y="1670812"/>
                </a:lnTo>
                <a:lnTo>
                  <a:pt x="1278915" y="1637284"/>
                </a:lnTo>
                <a:lnTo>
                  <a:pt x="1270279" y="1627619"/>
                </a:lnTo>
                <a:lnTo>
                  <a:pt x="1874139" y="1088390"/>
                </a:lnTo>
                <a:close/>
              </a:path>
            </a:pathLst>
          </a:custGeom>
          <a:solidFill>
            <a:srgbClr val="0460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20" dirty="0"/>
              <a:t>G</a:t>
            </a:r>
            <a:r>
              <a:rPr spc="5" dirty="0"/>
              <a:t>r</a:t>
            </a:r>
            <a:r>
              <a:rPr spc="70" dirty="0"/>
              <a:t>aph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8494776" y="6556200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spc="10" dirty="0">
                <a:solidFill>
                  <a:srgbClr val="185D75"/>
                </a:solidFill>
                <a:latin typeface="Times New Roman"/>
                <a:cs typeface="Times New Roman"/>
              </a:rPr>
              <a:t>20</a:t>
            </a:fld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387" y="0"/>
            <a:ext cx="9149715" cy="6863715"/>
            <a:chOff x="-5387" y="0"/>
            <a:chExt cx="9149715" cy="68637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69705" cy="1015365"/>
            </a:xfrm>
            <a:custGeom>
              <a:avLst/>
              <a:gdLst/>
              <a:ahLst/>
              <a:cxnLst/>
              <a:rect l="l" t="t" r="r" b="b"/>
              <a:pathLst>
                <a:path w="9069705" h="1015365">
                  <a:moveTo>
                    <a:pt x="0" y="1015166"/>
                  </a:moveTo>
                  <a:lnTo>
                    <a:pt x="53492" y="995722"/>
                  </a:lnTo>
                  <a:lnTo>
                    <a:pt x="112892" y="974533"/>
                  </a:lnTo>
                  <a:lnTo>
                    <a:pt x="177135" y="952091"/>
                  </a:lnTo>
                  <a:lnTo>
                    <a:pt x="246046" y="928561"/>
                  </a:lnTo>
                  <a:lnTo>
                    <a:pt x="282198" y="916440"/>
                  </a:lnTo>
                  <a:lnTo>
                    <a:pt x="319453" y="904109"/>
                  </a:lnTo>
                  <a:lnTo>
                    <a:pt x="357788" y="891588"/>
                  </a:lnTo>
                  <a:lnTo>
                    <a:pt x="397182" y="878900"/>
                  </a:lnTo>
                  <a:lnTo>
                    <a:pt x="437614" y="866063"/>
                  </a:lnTo>
                  <a:lnTo>
                    <a:pt x="479061" y="853099"/>
                  </a:lnTo>
                  <a:lnTo>
                    <a:pt x="521502" y="840028"/>
                  </a:lnTo>
                  <a:lnTo>
                    <a:pt x="564916" y="826872"/>
                  </a:lnTo>
                  <a:lnTo>
                    <a:pt x="609281" y="813651"/>
                  </a:lnTo>
                  <a:lnTo>
                    <a:pt x="654574" y="800385"/>
                  </a:lnTo>
                  <a:lnTo>
                    <a:pt x="700776" y="787096"/>
                  </a:lnTo>
                  <a:lnTo>
                    <a:pt x="747863" y="773803"/>
                  </a:lnTo>
                  <a:lnTo>
                    <a:pt x="795814" y="760528"/>
                  </a:lnTo>
                  <a:lnTo>
                    <a:pt x="844607" y="747291"/>
                  </a:lnTo>
                  <a:lnTo>
                    <a:pt x="894222" y="734114"/>
                  </a:lnTo>
                  <a:lnTo>
                    <a:pt x="944636" y="721016"/>
                  </a:lnTo>
                  <a:lnTo>
                    <a:pt x="995827" y="708018"/>
                  </a:lnTo>
                  <a:lnTo>
                    <a:pt x="1047775" y="695142"/>
                  </a:lnTo>
                  <a:lnTo>
                    <a:pt x="1100456" y="682407"/>
                  </a:lnTo>
                  <a:lnTo>
                    <a:pt x="1153851" y="669834"/>
                  </a:lnTo>
                  <a:lnTo>
                    <a:pt x="1207936" y="657445"/>
                  </a:lnTo>
                  <a:lnTo>
                    <a:pt x="1262691" y="645259"/>
                  </a:lnTo>
                  <a:lnTo>
                    <a:pt x="1318093" y="633298"/>
                  </a:lnTo>
                  <a:lnTo>
                    <a:pt x="1374121" y="621583"/>
                  </a:lnTo>
                  <a:lnTo>
                    <a:pt x="1430754" y="610133"/>
                  </a:lnTo>
                  <a:lnTo>
                    <a:pt x="1487970" y="598969"/>
                  </a:lnTo>
                  <a:lnTo>
                    <a:pt x="1545747" y="588113"/>
                  </a:lnTo>
                  <a:lnTo>
                    <a:pt x="1604063" y="577585"/>
                  </a:lnTo>
                  <a:lnTo>
                    <a:pt x="1662897" y="567405"/>
                  </a:lnTo>
                  <a:lnTo>
                    <a:pt x="1722227" y="557594"/>
                  </a:lnTo>
                  <a:lnTo>
                    <a:pt x="1782032" y="548174"/>
                  </a:lnTo>
                  <a:lnTo>
                    <a:pt x="1842290" y="539164"/>
                  </a:lnTo>
                  <a:lnTo>
                    <a:pt x="1902979" y="530585"/>
                  </a:lnTo>
                  <a:lnTo>
                    <a:pt x="1964077" y="522459"/>
                  </a:lnTo>
                  <a:lnTo>
                    <a:pt x="2025564" y="514805"/>
                  </a:lnTo>
                  <a:lnTo>
                    <a:pt x="2087416" y="507645"/>
                  </a:lnTo>
                  <a:lnTo>
                    <a:pt x="2149614" y="500998"/>
                  </a:lnTo>
                  <a:lnTo>
                    <a:pt x="2212134" y="494887"/>
                  </a:lnTo>
                  <a:lnTo>
                    <a:pt x="2274956" y="489331"/>
                  </a:lnTo>
                  <a:lnTo>
                    <a:pt x="2338057" y="484351"/>
                  </a:lnTo>
                  <a:lnTo>
                    <a:pt x="2401417" y="479968"/>
                  </a:lnTo>
                  <a:lnTo>
                    <a:pt x="2465013" y="476202"/>
                  </a:lnTo>
                  <a:lnTo>
                    <a:pt x="2528824" y="473075"/>
                  </a:lnTo>
                  <a:lnTo>
                    <a:pt x="2570419" y="471472"/>
                  </a:lnTo>
                  <a:lnTo>
                    <a:pt x="2612687" y="470276"/>
                  </a:lnTo>
                  <a:lnTo>
                    <a:pt x="2655610" y="469474"/>
                  </a:lnTo>
                  <a:lnTo>
                    <a:pt x="2699169" y="469055"/>
                  </a:lnTo>
                  <a:lnTo>
                    <a:pt x="2743349" y="469009"/>
                  </a:lnTo>
                  <a:lnTo>
                    <a:pt x="2788132" y="469325"/>
                  </a:lnTo>
                  <a:lnTo>
                    <a:pt x="2833500" y="469992"/>
                  </a:lnTo>
                  <a:lnTo>
                    <a:pt x="2879436" y="470998"/>
                  </a:lnTo>
                  <a:lnTo>
                    <a:pt x="2925923" y="472333"/>
                  </a:lnTo>
                  <a:lnTo>
                    <a:pt x="2972944" y="473986"/>
                  </a:lnTo>
                  <a:lnTo>
                    <a:pt x="3020481" y="475946"/>
                  </a:lnTo>
                  <a:lnTo>
                    <a:pt x="3068517" y="478202"/>
                  </a:lnTo>
                  <a:lnTo>
                    <a:pt x="3117034" y="480743"/>
                  </a:lnTo>
                  <a:lnTo>
                    <a:pt x="3166016" y="483558"/>
                  </a:lnTo>
                  <a:lnTo>
                    <a:pt x="3215445" y="486636"/>
                  </a:lnTo>
                  <a:lnTo>
                    <a:pt x="3265304" y="489966"/>
                  </a:lnTo>
                  <a:lnTo>
                    <a:pt x="3315576" y="493538"/>
                  </a:lnTo>
                  <a:lnTo>
                    <a:pt x="3366243" y="497339"/>
                  </a:lnTo>
                  <a:lnTo>
                    <a:pt x="3417287" y="501360"/>
                  </a:lnTo>
                  <a:lnTo>
                    <a:pt x="3468693" y="505589"/>
                  </a:lnTo>
                  <a:lnTo>
                    <a:pt x="3520441" y="510016"/>
                  </a:lnTo>
                  <a:lnTo>
                    <a:pt x="3572516" y="514628"/>
                  </a:lnTo>
                  <a:lnTo>
                    <a:pt x="3624899" y="519417"/>
                  </a:lnTo>
                  <a:lnTo>
                    <a:pt x="3677574" y="524369"/>
                  </a:lnTo>
                  <a:lnTo>
                    <a:pt x="3730523" y="529476"/>
                  </a:lnTo>
                  <a:lnTo>
                    <a:pt x="3783729" y="534725"/>
                  </a:lnTo>
                  <a:lnTo>
                    <a:pt x="3837175" y="540105"/>
                  </a:lnTo>
                  <a:lnTo>
                    <a:pt x="3890843" y="545606"/>
                  </a:lnTo>
                  <a:lnTo>
                    <a:pt x="3944715" y="551217"/>
                  </a:lnTo>
                  <a:lnTo>
                    <a:pt x="3998776" y="556926"/>
                  </a:lnTo>
                  <a:lnTo>
                    <a:pt x="4053007" y="562724"/>
                  </a:lnTo>
                  <a:lnTo>
                    <a:pt x="4107391" y="568598"/>
                  </a:lnTo>
                  <a:lnTo>
                    <a:pt x="4161911" y="574538"/>
                  </a:lnTo>
                  <a:lnTo>
                    <a:pt x="4216549" y="580533"/>
                  </a:lnTo>
                  <a:lnTo>
                    <a:pt x="4271289" y="586572"/>
                  </a:lnTo>
                  <a:lnTo>
                    <a:pt x="4326112" y="592644"/>
                  </a:lnTo>
                  <a:lnTo>
                    <a:pt x="4381002" y="598737"/>
                  </a:lnTo>
                  <a:lnTo>
                    <a:pt x="4435942" y="604843"/>
                  </a:lnTo>
                  <a:lnTo>
                    <a:pt x="4490913" y="610948"/>
                  </a:lnTo>
                  <a:lnTo>
                    <a:pt x="4545899" y="617042"/>
                  </a:lnTo>
                  <a:lnTo>
                    <a:pt x="4600883" y="623115"/>
                  </a:lnTo>
                  <a:lnTo>
                    <a:pt x="4655847" y="629154"/>
                  </a:lnTo>
                  <a:lnTo>
                    <a:pt x="4710774" y="635151"/>
                  </a:lnTo>
                  <a:lnTo>
                    <a:pt x="4765646" y="641092"/>
                  </a:lnTo>
                  <a:lnTo>
                    <a:pt x="4820447" y="646968"/>
                  </a:lnTo>
                  <a:lnTo>
                    <a:pt x="4875158" y="652767"/>
                  </a:lnTo>
                  <a:lnTo>
                    <a:pt x="4929764" y="658479"/>
                  </a:lnTo>
                  <a:lnTo>
                    <a:pt x="4984245" y="664092"/>
                  </a:lnTo>
                  <a:lnTo>
                    <a:pt x="5038586" y="669596"/>
                  </a:lnTo>
                  <a:lnTo>
                    <a:pt x="5092769" y="674980"/>
                  </a:lnTo>
                  <a:lnTo>
                    <a:pt x="5146776" y="680232"/>
                  </a:lnTo>
                  <a:lnTo>
                    <a:pt x="5200590" y="685342"/>
                  </a:lnTo>
                  <a:lnTo>
                    <a:pt x="5254194" y="690299"/>
                  </a:lnTo>
                  <a:lnTo>
                    <a:pt x="5307571" y="695091"/>
                  </a:lnTo>
                  <a:lnTo>
                    <a:pt x="5360703" y="699708"/>
                  </a:lnTo>
                  <a:lnTo>
                    <a:pt x="5413574" y="704139"/>
                  </a:lnTo>
                  <a:lnTo>
                    <a:pt x="5466165" y="708374"/>
                  </a:lnTo>
                  <a:lnTo>
                    <a:pt x="5518459" y="712400"/>
                  </a:lnTo>
                  <a:lnTo>
                    <a:pt x="5570440" y="716207"/>
                  </a:lnTo>
                  <a:lnTo>
                    <a:pt x="5622089" y="719784"/>
                  </a:lnTo>
                  <a:lnTo>
                    <a:pt x="5673390" y="723120"/>
                  </a:lnTo>
                  <a:lnTo>
                    <a:pt x="5724326" y="726204"/>
                  </a:lnTo>
                  <a:lnTo>
                    <a:pt x="5774878" y="729026"/>
                  </a:lnTo>
                  <a:lnTo>
                    <a:pt x="5825030" y="731574"/>
                  </a:lnTo>
                  <a:lnTo>
                    <a:pt x="5874764" y="733837"/>
                  </a:lnTo>
                  <a:lnTo>
                    <a:pt x="5924064" y="735804"/>
                  </a:lnTo>
                  <a:lnTo>
                    <a:pt x="5972911" y="737465"/>
                  </a:lnTo>
                  <a:lnTo>
                    <a:pt x="6021289" y="738808"/>
                  </a:lnTo>
                  <a:lnTo>
                    <a:pt x="6069180" y="739822"/>
                  </a:lnTo>
                  <a:lnTo>
                    <a:pt x="6116567" y="740497"/>
                  </a:lnTo>
                  <a:lnTo>
                    <a:pt x="6163433" y="740822"/>
                  </a:lnTo>
                  <a:lnTo>
                    <a:pt x="6209759" y="740785"/>
                  </a:lnTo>
                  <a:lnTo>
                    <a:pt x="6255530" y="740376"/>
                  </a:lnTo>
                  <a:lnTo>
                    <a:pt x="6300728" y="739584"/>
                  </a:lnTo>
                  <a:lnTo>
                    <a:pt x="6345335" y="738397"/>
                  </a:lnTo>
                  <a:lnTo>
                    <a:pt x="6389335" y="736805"/>
                  </a:lnTo>
                  <a:lnTo>
                    <a:pt x="6432709" y="734796"/>
                  </a:lnTo>
                  <a:lnTo>
                    <a:pt x="6475440" y="732361"/>
                  </a:lnTo>
                  <a:lnTo>
                    <a:pt x="6517513" y="729488"/>
                  </a:lnTo>
                  <a:lnTo>
                    <a:pt x="6578431" y="724523"/>
                  </a:lnTo>
                  <a:lnTo>
                    <a:pt x="6639061" y="718710"/>
                  </a:lnTo>
                  <a:lnTo>
                    <a:pt x="6699392" y="712077"/>
                  </a:lnTo>
                  <a:lnTo>
                    <a:pt x="6759413" y="704654"/>
                  </a:lnTo>
                  <a:lnTo>
                    <a:pt x="6819113" y="696471"/>
                  </a:lnTo>
                  <a:lnTo>
                    <a:pt x="6878481" y="687557"/>
                  </a:lnTo>
                  <a:lnTo>
                    <a:pt x="6937506" y="677943"/>
                  </a:lnTo>
                  <a:lnTo>
                    <a:pt x="6996177" y="667658"/>
                  </a:lnTo>
                  <a:lnTo>
                    <a:pt x="7054483" y="656732"/>
                  </a:lnTo>
                  <a:lnTo>
                    <a:pt x="7112414" y="645195"/>
                  </a:lnTo>
                  <a:lnTo>
                    <a:pt x="7169958" y="633076"/>
                  </a:lnTo>
                  <a:lnTo>
                    <a:pt x="7227104" y="620405"/>
                  </a:lnTo>
                  <a:lnTo>
                    <a:pt x="7283842" y="607213"/>
                  </a:lnTo>
                  <a:lnTo>
                    <a:pt x="7340160" y="593527"/>
                  </a:lnTo>
                  <a:lnTo>
                    <a:pt x="7396048" y="579380"/>
                  </a:lnTo>
                  <a:lnTo>
                    <a:pt x="7451495" y="564799"/>
                  </a:lnTo>
                  <a:lnTo>
                    <a:pt x="7506489" y="549815"/>
                  </a:lnTo>
                  <a:lnTo>
                    <a:pt x="7561020" y="534458"/>
                  </a:lnTo>
                  <a:lnTo>
                    <a:pt x="7615076" y="518757"/>
                  </a:lnTo>
                  <a:lnTo>
                    <a:pt x="7668648" y="502742"/>
                  </a:lnTo>
                  <a:lnTo>
                    <a:pt x="7721724" y="486443"/>
                  </a:lnTo>
                  <a:lnTo>
                    <a:pt x="7774292" y="469890"/>
                  </a:lnTo>
                  <a:lnTo>
                    <a:pt x="7826342" y="453112"/>
                  </a:lnTo>
                  <a:lnTo>
                    <a:pt x="7877864" y="436139"/>
                  </a:lnTo>
                  <a:lnTo>
                    <a:pt x="7928846" y="419001"/>
                  </a:lnTo>
                  <a:lnTo>
                    <a:pt x="7979277" y="401728"/>
                  </a:lnTo>
                  <a:lnTo>
                    <a:pt x="8029146" y="384349"/>
                  </a:lnTo>
                  <a:lnTo>
                    <a:pt x="8078442" y="366894"/>
                  </a:lnTo>
                  <a:lnTo>
                    <a:pt x="8127155" y="349393"/>
                  </a:lnTo>
                  <a:lnTo>
                    <a:pt x="8175274" y="331876"/>
                  </a:lnTo>
                  <a:lnTo>
                    <a:pt x="8222786" y="314371"/>
                  </a:lnTo>
                  <a:lnTo>
                    <a:pt x="8269683" y="296910"/>
                  </a:lnTo>
                  <a:lnTo>
                    <a:pt x="8315952" y="279522"/>
                  </a:lnTo>
                  <a:lnTo>
                    <a:pt x="8361583" y="262236"/>
                  </a:lnTo>
                  <a:lnTo>
                    <a:pt x="8406564" y="245083"/>
                  </a:lnTo>
                  <a:lnTo>
                    <a:pt x="8450885" y="228092"/>
                  </a:lnTo>
                  <a:lnTo>
                    <a:pt x="8494535" y="211292"/>
                  </a:lnTo>
                  <a:lnTo>
                    <a:pt x="8537503" y="194714"/>
                  </a:lnTo>
                  <a:lnTo>
                    <a:pt x="8579778" y="178387"/>
                  </a:lnTo>
                  <a:lnTo>
                    <a:pt x="8621349" y="162342"/>
                  </a:lnTo>
                  <a:lnTo>
                    <a:pt x="8662205" y="146607"/>
                  </a:lnTo>
                  <a:lnTo>
                    <a:pt x="8702335" y="131212"/>
                  </a:lnTo>
                  <a:lnTo>
                    <a:pt x="8741729" y="116188"/>
                  </a:lnTo>
                  <a:lnTo>
                    <a:pt x="8780375" y="101564"/>
                  </a:lnTo>
                  <a:lnTo>
                    <a:pt x="8818262" y="87370"/>
                  </a:lnTo>
                  <a:lnTo>
                    <a:pt x="8855379" y="73636"/>
                  </a:lnTo>
                  <a:lnTo>
                    <a:pt x="8891716" y="60390"/>
                  </a:lnTo>
                  <a:lnTo>
                    <a:pt x="8962004" y="35486"/>
                  </a:lnTo>
                  <a:lnTo>
                    <a:pt x="9029038" y="12896"/>
                  </a:lnTo>
                  <a:lnTo>
                    <a:pt x="9061308" y="2543"/>
                  </a:lnTo>
                  <a:lnTo>
                    <a:pt x="9069562" y="0"/>
                  </a:lnTo>
                </a:path>
              </a:pathLst>
            </a:custGeom>
            <a:ln w="10775">
              <a:solidFill>
                <a:srgbClr val="33B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" y="57022"/>
            <a:ext cx="9144000" cy="892810"/>
          </a:xfrm>
          <a:custGeom>
            <a:avLst/>
            <a:gdLst/>
            <a:ahLst/>
            <a:cxnLst/>
            <a:rect l="l" t="t" r="r" b="b"/>
            <a:pathLst>
              <a:path w="9144000" h="892810">
                <a:moveTo>
                  <a:pt x="0" y="892428"/>
                </a:moveTo>
                <a:lnTo>
                  <a:pt x="52556" y="882879"/>
                </a:lnTo>
                <a:lnTo>
                  <a:pt x="110528" y="871319"/>
                </a:lnTo>
                <a:lnTo>
                  <a:pt x="173709" y="857928"/>
                </a:lnTo>
                <a:lnTo>
                  <a:pt x="241891" y="842883"/>
                </a:lnTo>
                <a:lnTo>
                  <a:pt x="314869" y="826364"/>
                </a:lnTo>
                <a:lnTo>
                  <a:pt x="353091" y="817607"/>
                </a:lnTo>
                <a:lnTo>
                  <a:pt x="392435" y="808548"/>
                </a:lnTo>
                <a:lnTo>
                  <a:pt x="432874" y="799210"/>
                </a:lnTo>
                <a:lnTo>
                  <a:pt x="474382" y="789616"/>
                </a:lnTo>
                <a:lnTo>
                  <a:pt x="516934" y="779786"/>
                </a:lnTo>
                <a:lnTo>
                  <a:pt x="560504" y="769744"/>
                </a:lnTo>
                <a:lnTo>
                  <a:pt x="605066" y="759512"/>
                </a:lnTo>
                <a:lnTo>
                  <a:pt x="650594" y="749113"/>
                </a:lnTo>
                <a:lnTo>
                  <a:pt x="697062" y="738568"/>
                </a:lnTo>
                <a:lnTo>
                  <a:pt x="744445" y="727900"/>
                </a:lnTo>
                <a:lnTo>
                  <a:pt x="792716" y="717131"/>
                </a:lnTo>
                <a:lnTo>
                  <a:pt x="841849" y="706284"/>
                </a:lnTo>
                <a:lnTo>
                  <a:pt x="891820" y="695381"/>
                </a:lnTo>
                <a:lnTo>
                  <a:pt x="942601" y="684444"/>
                </a:lnTo>
                <a:lnTo>
                  <a:pt x="994168" y="673496"/>
                </a:lnTo>
                <a:lnTo>
                  <a:pt x="1046493" y="662558"/>
                </a:lnTo>
                <a:lnTo>
                  <a:pt x="1099552" y="651654"/>
                </a:lnTo>
                <a:lnTo>
                  <a:pt x="1153319" y="640806"/>
                </a:lnTo>
                <a:lnTo>
                  <a:pt x="1207768" y="630035"/>
                </a:lnTo>
                <a:lnTo>
                  <a:pt x="1262872" y="619365"/>
                </a:lnTo>
                <a:lnTo>
                  <a:pt x="1318606" y="608817"/>
                </a:lnTo>
                <a:lnTo>
                  <a:pt x="1374944" y="598414"/>
                </a:lnTo>
                <a:lnTo>
                  <a:pt x="1431861" y="588178"/>
                </a:lnTo>
                <a:lnTo>
                  <a:pt x="1489330" y="578132"/>
                </a:lnTo>
                <a:lnTo>
                  <a:pt x="1547325" y="568298"/>
                </a:lnTo>
                <a:lnTo>
                  <a:pt x="1605822" y="558698"/>
                </a:lnTo>
                <a:lnTo>
                  <a:pt x="1664793" y="549354"/>
                </a:lnTo>
                <a:lnTo>
                  <a:pt x="1724213" y="540290"/>
                </a:lnTo>
                <a:lnTo>
                  <a:pt x="1784056" y="531526"/>
                </a:lnTo>
                <a:lnTo>
                  <a:pt x="1844296" y="523086"/>
                </a:lnTo>
                <a:lnTo>
                  <a:pt x="1904908" y="514992"/>
                </a:lnTo>
                <a:lnTo>
                  <a:pt x="1965866" y="507266"/>
                </a:lnTo>
                <a:lnTo>
                  <a:pt x="2027143" y="499931"/>
                </a:lnTo>
                <a:lnTo>
                  <a:pt x="2088714" y="493008"/>
                </a:lnTo>
                <a:lnTo>
                  <a:pt x="2150553" y="486520"/>
                </a:lnTo>
                <a:lnTo>
                  <a:pt x="2212635" y="480490"/>
                </a:lnTo>
                <a:lnTo>
                  <a:pt x="2274932" y="474940"/>
                </a:lnTo>
                <a:lnTo>
                  <a:pt x="2337420" y="469892"/>
                </a:lnTo>
                <a:lnTo>
                  <a:pt x="2400073" y="465368"/>
                </a:lnTo>
                <a:lnTo>
                  <a:pt x="2462864" y="461392"/>
                </a:lnTo>
                <a:lnTo>
                  <a:pt x="2525768" y="457984"/>
                </a:lnTo>
                <a:lnTo>
                  <a:pt x="2588760" y="455167"/>
                </a:lnTo>
                <a:lnTo>
                  <a:pt x="2630573" y="453679"/>
                </a:lnTo>
                <a:lnTo>
                  <a:pt x="2673032" y="452508"/>
                </a:lnTo>
                <a:lnTo>
                  <a:pt x="2716120" y="451646"/>
                </a:lnTo>
                <a:lnTo>
                  <a:pt x="2759818" y="451083"/>
                </a:lnTo>
                <a:lnTo>
                  <a:pt x="2804112" y="450811"/>
                </a:lnTo>
                <a:lnTo>
                  <a:pt x="2848984" y="450821"/>
                </a:lnTo>
                <a:lnTo>
                  <a:pt x="2894417" y="451106"/>
                </a:lnTo>
                <a:lnTo>
                  <a:pt x="2940395" y="451655"/>
                </a:lnTo>
                <a:lnTo>
                  <a:pt x="2986900" y="452461"/>
                </a:lnTo>
                <a:lnTo>
                  <a:pt x="3033917" y="453515"/>
                </a:lnTo>
                <a:lnTo>
                  <a:pt x="3081428" y="454808"/>
                </a:lnTo>
                <a:lnTo>
                  <a:pt x="3129416" y="456332"/>
                </a:lnTo>
                <a:lnTo>
                  <a:pt x="3177866" y="458078"/>
                </a:lnTo>
                <a:lnTo>
                  <a:pt x="3226759" y="460037"/>
                </a:lnTo>
                <a:lnTo>
                  <a:pt x="3276080" y="462200"/>
                </a:lnTo>
                <a:lnTo>
                  <a:pt x="3325811" y="464560"/>
                </a:lnTo>
                <a:lnTo>
                  <a:pt x="3375936" y="467107"/>
                </a:lnTo>
                <a:lnTo>
                  <a:pt x="3426438" y="469833"/>
                </a:lnTo>
                <a:lnTo>
                  <a:pt x="3477300" y="472729"/>
                </a:lnTo>
                <a:lnTo>
                  <a:pt x="3528506" y="475786"/>
                </a:lnTo>
                <a:lnTo>
                  <a:pt x="3580038" y="478997"/>
                </a:lnTo>
                <a:lnTo>
                  <a:pt x="3631881" y="482351"/>
                </a:lnTo>
                <a:lnTo>
                  <a:pt x="3684017" y="485841"/>
                </a:lnTo>
                <a:lnTo>
                  <a:pt x="3736429" y="489458"/>
                </a:lnTo>
                <a:lnTo>
                  <a:pt x="3789101" y="493193"/>
                </a:lnTo>
                <a:lnTo>
                  <a:pt x="3842016" y="497038"/>
                </a:lnTo>
                <a:lnTo>
                  <a:pt x="3895157" y="500984"/>
                </a:lnTo>
                <a:lnTo>
                  <a:pt x="3948507" y="505022"/>
                </a:lnTo>
                <a:lnTo>
                  <a:pt x="4002051" y="509144"/>
                </a:lnTo>
                <a:lnTo>
                  <a:pt x="4055770" y="513342"/>
                </a:lnTo>
                <a:lnTo>
                  <a:pt x="4109648" y="517605"/>
                </a:lnTo>
                <a:lnTo>
                  <a:pt x="4163669" y="521926"/>
                </a:lnTo>
                <a:lnTo>
                  <a:pt x="4217816" y="526297"/>
                </a:lnTo>
                <a:lnTo>
                  <a:pt x="4272071" y="530708"/>
                </a:lnTo>
                <a:lnTo>
                  <a:pt x="4326419" y="535151"/>
                </a:lnTo>
                <a:lnTo>
                  <a:pt x="4380842" y="539617"/>
                </a:lnTo>
                <a:lnTo>
                  <a:pt x="4435323" y="544098"/>
                </a:lnTo>
                <a:lnTo>
                  <a:pt x="4489847" y="548585"/>
                </a:lnTo>
                <a:lnTo>
                  <a:pt x="4544396" y="553069"/>
                </a:lnTo>
                <a:lnTo>
                  <a:pt x="4598953" y="557541"/>
                </a:lnTo>
                <a:lnTo>
                  <a:pt x="4653501" y="561994"/>
                </a:lnTo>
                <a:lnTo>
                  <a:pt x="4708025" y="566418"/>
                </a:lnTo>
                <a:lnTo>
                  <a:pt x="4762507" y="570806"/>
                </a:lnTo>
                <a:lnTo>
                  <a:pt x="4816930" y="575147"/>
                </a:lnTo>
                <a:lnTo>
                  <a:pt x="4871277" y="579433"/>
                </a:lnTo>
                <a:lnTo>
                  <a:pt x="4925533" y="583657"/>
                </a:lnTo>
                <a:lnTo>
                  <a:pt x="4979679" y="587808"/>
                </a:lnTo>
                <a:lnTo>
                  <a:pt x="5033700" y="591880"/>
                </a:lnTo>
                <a:lnTo>
                  <a:pt x="5087578" y="595862"/>
                </a:lnTo>
                <a:lnTo>
                  <a:pt x="5141298" y="599747"/>
                </a:lnTo>
                <a:lnTo>
                  <a:pt x="5194841" y="603525"/>
                </a:lnTo>
                <a:lnTo>
                  <a:pt x="5248192" y="607188"/>
                </a:lnTo>
                <a:lnTo>
                  <a:pt x="5301333" y="610727"/>
                </a:lnTo>
                <a:lnTo>
                  <a:pt x="5354248" y="614135"/>
                </a:lnTo>
                <a:lnTo>
                  <a:pt x="5406920" y="617401"/>
                </a:lnTo>
                <a:lnTo>
                  <a:pt x="5459332" y="620518"/>
                </a:lnTo>
                <a:lnTo>
                  <a:pt x="5511468" y="623477"/>
                </a:lnTo>
                <a:lnTo>
                  <a:pt x="5563310" y="626269"/>
                </a:lnTo>
                <a:lnTo>
                  <a:pt x="5614843" y="628885"/>
                </a:lnTo>
                <a:lnTo>
                  <a:pt x="5666048" y="631317"/>
                </a:lnTo>
                <a:lnTo>
                  <a:pt x="5716911" y="633557"/>
                </a:lnTo>
                <a:lnTo>
                  <a:pt x="5767413" y="635595"/>
                </a:lnTo>
                <a:lnTo>
                  <a:pt x="5817537" y="637423"/>
                </a:lnTo>
                <a:lnTo>
                  <a:pt x="5867269" y="639033"/>
                </a:lnTo>
                <a:lnTo>
                  <a:pt x="5916589" y="640415"/>
                </a:lnTo>
                <a:lnTo>
                  <a:pt x="5965483" y="641561"/>
                </a:lnTo>
                <a:lnTo>
                  <a:pt x="6013932" y="642463"/>
                </a:lnTo>
                <a:lnTo>
                  <a:pt x="6061920" y="643112"/>
                </a:lnTo>
                <a:lnTo>
                  <a:pt x="6109431" y="643498"/>
                </a:lnTo>
                <a:lnTo>
                  <a:pt x="6156448" y="643615"/>
                </a:lnTo>
                <a:lnTo>
                  <a:pt x="6202954" y="643452"/>
                </a:lnTo>
                <a:lnTo>
                  <a:pt x="6248931" y="643001"/>
                </a:lnTo>
                <a:lnTo>
                  <a:pt x="6294365" y="642254"/>
                </a:lnTo>
                <a:lnTo>
                  <a:pt x="6339236" y="641202"/>
                </a:lnTo>
                <a:lnTo>
                  <a:pt x="6383530" y="639836"/>
                </a:lnTo>
                <a:lnTo>
                  <a:pt x="6427229" y="638147"/>
                </a:lnTo>
                <a:lnTo>
                  <a:pt x="6470316" y="636128"/>
                </a:lnTo>
                <a:lnTo>
                  <a:pt x="6512775" y="633770"/>
                </a:lnTo>
                <a:lnTo>
                  <a:pt x="6554589" y="631063"/>
                </a:lnTo>
                <a:lnTo>
                  <a:pt x="6616280" y="626404"/>
                </a:lnTo>
                <a:lnTo>
                  <a:pt x="6677673" y="621027"/>
                </a:lnTo>
                <a:lnTo>
                  <a:pt x="6738755" y="614959"/>
                </a:lnTo>
                <a:lnTo>
                  <a:pt x="6799516" y="608225"/>
                </a:lnTo>
                <a:lnTo>
                  <a:pt x="6859944" y="600851"/>
                </a:lnTo>
                <a:lnTo>
                  <a:pt x="6920027" y="592863"/>
                </a:lnTo>
                <a:lnTo>
                  <a:pt x="6979753" y="584286"/>
                </a:lnTo>
                <a:lnTo>
                  <a:pt x="7039112" y="575146"/>
                </a:lnTo>
                <a:lnTo>
                  <a:pt x="7098092" y="565470"/>
                </a:lnTo>
                <a:lnTo>
                  <a:pt x="7156682" y="555283"/>
                </a:lnTo>
                <a:lnTo>
                  <a:pt x="7214869" y="544611"/>
                </a:lnTo>
                <a:lnTo>
                  <a:pt x="7272643" y="533479"/>
                </a:lnTo>
                <a:lnTo>
                  <a:pt x="7329991" y="521913"/>
                </a:lnTo>
                <a:lnTo>
                  <a:pt x="7386904" y="509940"/>
                </a:lnTo>
                <a:lnTo>
                  <a:pt x="7443368" y="497585"/>
                </a:lnTo>
                <a:lnTo>
                  <a:pt x="7499372" y="484873"/>
                </a:lnTo>
                <a:lnTo>
                  <a:pt x="7554906" y="471832"/>
                </a:lnTo>
                <a:lnTo>
                  <a:pt x="7609957" y="458485"/>
                </a:lnTo>
                <a:lnTo>
                  <a:pt x="7664515" y="444860"/>
                </a:lnTo>
                <a:lnTo>
                  <a:pt x="7718567" y="430982"/>
                </a:lnTo>
                <a:lnTo>
                  <a:pt x="7772102" y="416877"/>
                </a:lnTo>
                <a:lnTo>
                  <a:pt x="7825109" y="402570"/>
                </a:lnTo>
                <a:lnTo>
                  <a:pt x="7877575" y="388088"/>
                </a:lnTo>
                <a:lnTo>
                  <a:pt x="7929491" y="373456"/>
                </a:lnTo>
                <a:lnTo>
                  <a:pt x="7980844" y="358700"/>
                </a:lnTo>
                <a:lnTo>
                  <a:pt x="8031622" y="343846"/>
                </a:lnTo>
                <a:lnTo>
                  <a:pt x="8081815" y="328920"/>
                </a:lnTo>
                <a:lnTo>
                  <a:pt x="8131410" y="313947"/>
                </a:lnTo>
                <a:lnTo>
                  <a:pt x="8180397" y="298954"/>
                </a:lnTo>
                <a:lnTo>
                  <a:pt x="8228763" y="283966"/>
                </a:lnTo>
                <a:lnTo>
                  <a:pt x="8276498" y="269008"/>
                </a:lnTo>
                <a:lnTo>
                  <a:pt x="8323590" y="254108"/>
                </a:lnTo>
                <a:lnTo>
                  <a:pt x="8370027" y="239290"/>
                </a:lnTo>
                <a:lnTo>
                  <a:pt x="8415798" y="224580"/>
                </a:lnTo>
                <a:lnTo>
                  <a:pt x="8460891" y="210004"/>
                </a:lnTo>
                <a:lnTo>
                  <a:pt x="8505295" y="195588"/>
                </a:lnTo>
                <a:lnTo>
                  <a:pt x="8548999" y="181358"/>
                </a:lnTo>
                <a:lnTo>
                  <a:pt x="8591990" y="167340"/>
                </a:lnTo>
                <a:lnTo>
                  <a:pt x="8634258" y="153559"/>
                </a:lnTo>
                <a:lnTo>
                  <a:pt x="8675791" y="140041"/>
                </a:lnTo>
                <a:lnTo>
                  <a:pt x="8716578" y="126812"/>
                </a:lnTo>
                <a:lnTo>
                  <a:pt x="8756606" y="113898"/>
                </a:lnTo>
                <a:lnTo>
                  <a:pt x="8795865" y="101325"/>
                </a:lnTo>
                <a:lnTo>
                  <a:pt x="8834344" y="89117"/>
                </a:lnTo>
                <a:lnTo>
                  <a:pt x="8872029" y="77303"/>
                </a:lnTo>
                <a:lnTo>
                  <a:pt x="8908911" y="65906"/>
                </a:lnTo>
                <a:lnTo>
                  <a:pt x="8980217" y="44469"/>
                </a:lnTo>
                <a:lnTo>
                  <a:pt x="9048170" y="25014"/>
                </a:lnTo>
                <a:lnTo>
                  <a:pt x="9112678" y="7748"/>
                </a:lnTo>
                <a:lnTo>
                  <a:pt x="9143611" y="0"/>
                </a:lnTo>
              </a:path>
            </a:pathLst>
          </a:custGeom>
          <a:ln w="9525">
            <a:solidFill>
              <a:srgbClr val="0FCF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755650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Graphs: Adjacency</a:t>
            </a:r>
            <a:r>
              <a:rPr spc="-145" dirty="0"/>
              <a:t> </a:t>
            </a:r>
            <a:r>
              <a:rPr spc="-5" dirty="0"/>
              <a:t>List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20" dirty="0"/>
              <a:t>G</a:t>
            </a:r>
            <a:r>
              <a:rPr spc="5" dirty="0"/>
              <a:t>r</a:t>
            </a:r>
            <a:r>
              <a:rPr spc="70" dirty="0"/>
              <a:t>aph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494776" y="6556200"/>
            <a:ext cx="23177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z="1200" spc="10" dirty="0">
                <a:solidFill>
                  <a:srgbClr val="185D75"/>
                </a:solidFill>
                <a:latin typeface="Times New Roman"/>
                <a:cs typeface="Times New Roman"/>
              </a:rPr>
              <a:t>21</a:t>
            </a:fld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877358"/>
            <a:ext cx="7322184" cy="3279140"/>
          </a:xfrm>
          <a:prstGeom prst="rect">
            <a:avLst/>
          </a:prstGeom>
        </p:spPr>
        <p:txBody>
          <a:bodyPr vert="horz" wrap="square" lIns="0" tIns="83185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5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sz="2600" spc="105" dirty="0">
                <a:latin typeface="Times New Roman"/>
                <a:cs typeface="Times New Roman"/>
              </a:rPr>
              <a:t>How </a:t>
            </a:r>
            <a:r>
              <a:rPr sz="2600" spc="165" dirty="0">
                <a:latin typeface="Times New Roman"/>
                <a:cs typeface="Times New Roman"/>
              </a:rPr>
              <a:t>much </a:t>
            </a:r>
            <a:r>
              <a:rPr sz="2600" spc="95" dirty="0">
                <a:latin typeface="Times New Roman"/>
                <a:cs typeface="Times New Roman"/>
              </a:rPr>
              <a:t>storage </a:t>
            </a:r>
            <a:r>
              <a:rPr sz="2600" spc="25" dirty="0">
                <a:latin typeface="Times New Roman"/>
                <a:cs typeface="Times New Roman"/>
              </a:rPr>
              <a:t>is</a:t>
            </a:r>
            <a:r>
              <a:rPr sz="2600" spc="-40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required?</a:t>
            </a:r>
            <a:endParaRPr sz="2600">
              <a:latin typeface="Times New Roman"/>
              <a:cs typeface="Times New Roman"/>
            </a:endParaRPr>
          </a:p>
          <a:p>
            <a:pPr marL="652780" lvl="1" indent="-259715">
              <a:lnSpc>
                <a:spcPct val="100000"/>
              </a:lnSpc>
              <a:spcBef>
                <a:spcPts val="515"/>
              </a:spcBef>
              <a:buClr>
                <a:srgbClr val="0E6EC5"/>
              </a:buClr>
              <a:buSzPct val="85416"/>
              <a:buFont typeface="Arial"/>
              <a:buChar char="●"/>
              <a:tabLst>
                <a:tab pos="653415" algn="l"/>
              </a:tabLst>
            </a:pPr>
            <a:r>
              <a:rPr sz="2400" spc="90" dirty="0">
                <a:latin typeface="Times New Roman"/>
                <a:cs typeface="Times New Roman"/>
              </a:rPr>
              <a:t>The </a:t>
            </a:r>
            <a:r>
              <a:rPr sz="2400" i="1" spc="10" dirty="0">
                <a:solidFill>
                  <a:srgbClr val="04607A"/>
                </a:solidFill>
                <a:latin typeface="Times New Roman"/>
                <a:cs typeface="Times New Roman"/>
              </a:rPr>
              <a:t>degree </a:t>
            </a:r>
            <a:r>
              <a:rPr sz="2400" spc="20" dirty="0">
                <a:latin typeface="Times New Roman"/>
                <a:cs typeface="Times New Roman"/>
              </a:rPr>
              <a:t>of </a:t>
            </a:r>
            <a:r>
              <a:rPr sz="2400" spc="85" dirty="0">
                <a:latin typeface="Times New Roman"/>
                <a:cs typeface="Times New Roman"/>
              </a:rPr>
              <a:t>a </a:t>
            </a:r>
            <a:r>
              <a:rPr sz="2400" spc="60" dirty="0">
                <a:latin typeface="Times New Roman"/>
                <a:cs typeface="Times New Roman"/>
              </a:rPr>
              <a:t>vertex </a:t>
            </a:r>
            <a:r>
              <a:rPr sz="2400" i="1" spc="30" dirty="0">
                <a:latin typeface="Times New Roman"/>
                <a:cs typeface="Times New Roman"/>
              </a:rPr>
              <a:t>v </a:t>
            </a:r>
            <a:r>
              <a:rPr sz="2400" spc="-30" dirty="0">
                <a:latin typeface="Times New Roman"/>
                <a:cs typeface="Times New Roman"/>
              </a:rPr>
              <a:t>= </a:t>
            </a:r>
            <a:r>
              <a:rPr sz="2400" spc="120" dirty="0">
                <a:latin typeface="Times New Roman"/>
                <a:cs typeface="Times New Roman"/>
              </a:rPr>
              <a:t># </a:t>
            </a:r>
            <a:r>
              <a:rPr sz="2400" spc="105" dirty="0">
                <a:latin typeface="Times New Roman"/>
                <a:cs typeface="Times New Roman"/>
              </a:rPr>
              <a:t>incident</a:t>
            </a:r>
            <a:r>
              <a:rPr sz="2400" spc="-375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edges</a:t>
            </a:r>
            <a:endParaRPr sz="2400">
              <a:latin typeface="Times New Roman"/>
              <a:cs typeface="Times New Roman"/>
            </a:endParaRPr>
          </a:p>
          <a:p>
            <a:pPr marL="927100" lvl="2" indent="-255270">
              <a:lnSpc>
                <a:spcPct val="100000"/>
              </a:lnSpc>
              <a:spcBef>
                <a:spcPts val="420"/>
              </a:spcBef>
              <a:buClr>
                <a:srgbClr val="009DD9"/>
              </a:buClr>
              <a:buSzPct val="69047"/>
              <a:buFont typeface="Arial"/>
              <a:buChar char="●"/>
              <a:tabLst>
                <a:tab pos="927100" algn="l"/>
                <a:tab pos="927735" algn="l"/>
              </a:tabLst>
            </a:pPr>
            <a:r>
              <a:rPr sz="2100" spc="80" dirty="0">
                <a:latin typeface="Times New Roman"/>
                <a:cs typeface="Times New Roman"/>
              </a:rPr>
              <a:t>Directed </a:t>
            </a:r>
            <a:r>
              <a:rPr sz="2100" spc="85" dirty="0">
                <a:latin typeface="Times New Roman"/>
                <a:cs typeface="Times New Roman"/>
              </a:rPr>
              <a:t>graphs </a:t>
            </a:r>
            <a:r>
              <a:rPr sz="2100" spc="70" dirty="0">
                <a:latin typeface="Times New Roman"/>
                <a:cs typeface="Times New Roman"/>
              </a:rPr>
              <a:t>have in-degree,</a:t>
            </a:r>
            <a:r>
              <a:rPr sz="2100" spc="-325" dirty="0">
                <a:latin typeface="Times New Roman"/>
                <a:cs typeface="Times New Roman"/>
              </a:rPr>
              <a:t> </a:t>
            </a:r>
            <a:r>
              <a:rPr sz="2100" spc="85" dirty="0">
                <a:latin typeface="Times New Roman"/>
                <a:cs typeface="Times New Roman"/>
              </a:rPr>
              <a:t>out-degree</a:t>
            </a:r>
            <a:endParaRPr sz="2100">
              <a:latin typeface="Times New Roman"/>
              <a:cs typeface="Times New Roman"/>
            </a:endParaRPr>
          </a:p>
          <a:p>
            <a:pPr marL="652780" lvl="1" indent="-259715">
              <a:lnSpc>
                <a:spcPct val="100000"/>
              </a:lnSpc>
              <a:spcBef>
                <a:spcPts val="480"/>
              </a:spcBef>
              <a:buClr>
                <a:srgbClr val="0E6EC5"/>
              </a:buClr>
              <a:buSzPct val="85416"/>
              <a:buFont typeface="Arial"/>
              <a:buChar char="●"/>
              <a:tabLst>
                <a:tab pos="653415" algn="l"/>
              </a:tabLst>
            </a:pPr>
            <a:r>
              <a:rPr sz="2400" spc="55" dirty="0">
                <a:latin typeface="Times New Roman"/>
                <a:cs typeface="Times New Roman"/>
              </a:rPr>
              <a:t>For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directed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graphs,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25" dirty="0">
                <a:latin typeface="Times New Roman"/>
                <a:cs typeface="Times New Roman"/>
              </a:rPr>
              <a:t>#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05" dirty="0">
                <a:latin typeface="Times New Roman"/>
                <a:cs typeface="Times New Roman"/>
              </a:rPr>
              <a:t>items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in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65" dirty="0">
                <a:latin typeface="Times New Roman"/>
                <a:cs typeface="Times New Roman"/>
              </a:rPr>
              <a:t>adjacency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55" dirty="0">
                <a:latin typeface="Times New Roman"/>
                <a:cs typeface="Times New Roman"/>
              </a:rPr>
              <a:t>lists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is</a:t>
            </a:r>
            <a:endParaRPr sz="2400">
              <a:latin typeface="Times New Roman"/>
              <a:cs typeface="Times New Roman"/>
            </a:endParaRPr>
          </a:p>
          <a:p>
            <a:pPr marL="1841500">
              <a:lnSpc>
                <a:spcPct val="100000"/>
              </a:lnSpc>
            </a:pPr>
            <a:r>
              <a:rPr sz="2400" spc="60" dirty="0">
                <a:latin typeface="Times New Roman"/>
                <a:cs typeface="Times New Roman"/>
              </a:rPr>
              <a:t>Σ </a:t>
            </a:r>
            <a:r>
              <a:rPr sz="2400" spc="95" dirty="0">
                <a:latin typeface="Times New Roman"/>
                <a:cs typeface="Times New Roman"/>
              </a:rPr>
              <a:t>out-degree(</a:t>
            </a:r>
            <a:r>
              <a:rPr sz="2400" i="1" spc="95" dirty="0">
                <a:latin typeface="Times New Roman"/>
                <a:cs typeface="Times New Roman"/>
              </a:rPr>
              <a:t>v</a:t>
            </a:r>
            <a:r>
              <a:rPr sz="2400" spc="95" dirty="0">
                <a:latin typeface="Times New Roman"/>
                <a:cs typeface="Times New Roman"/>
              </a:rPr>
              <a:t>) </a:t>
            </a:r>
            <a:r>
              <a:rPr sz="2400" spc="-30" dirty="0">
                <a:latin typeface="Times New Roman"/>
                <a:cs typeface="Times New Roman"/>
              </a:rPr>
              <a:t>=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210" dirty="0">
                <a:latin typeface="Times New Roman"/>
                <a:cs typeface="Times New Roman"/>
              </a:rPr>
              <a:t>|E|</a:t>
            </a:r>
            <a:endParaRPr sz="2400">
              <a:latin typeface="Times New Roman"/>
              <a:cs typeface="Times New Roman"/>
            </a:endParaRPr>
          </a:p>
          <a:p>
            <a:pPr marL="1917700" marR="5080" indent="-1264920">
              <a:lnSpc>
                <a:spcPct val="100000"/>
              </a:lnSpc>
            </a:pPr>
            <a:r>
              <a:rPr sz="2400" spc="55" dirty="0">
                <a:latin typeface="Times New Roman"/>
                <a:cs typeface="Times New Roman"/>
              </a:rPr>
              <a:t>For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114" dirty="0">
                <a:latin typeface="Times New Roman"/>
                <a:cs typeface="Times New Roman"/>
              </a:rPr>
              <a:t>undirected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80" dirty="0">
                <a:latin typeface="Times New Roman"/>
                <a:cs typeface="Times New Roman"/>
              </a:rPr>
              <a:t>graphs,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20" dirty="0">
                <a:latin typeface="Times New Roman"/>
                <a:cs typeface="Times New Roman"/>
              </a:rPr>
              <a:t>#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items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in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65" dirty="0">
                <a:latin typeface="Times New Roman"/>
                <a:cs typeface="Times New Roman"/>
              </a:rPr>
              <a:t>adjacency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55" dirty="0">
                <a:latin typeface="Times New Roman"/>
                <a:cs typeface="Times New Roman"/>
              </a:rPr>
              <a:t>lists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is  </a:t>
            </a:r>
            <a:r>
              <a:rPr sz="2400" spc="60" dirty="0">
                <a:latin typeface="Times New Roman"/>
                <a:cs typeface="Times New Roman"/>
              </a:rPr>
              <a:t>Σ </a:t>
            </a:r>
            <a:r>
              <a:rPr sz="2400" spc="70" dirty="0">
                <a:latin typeface="Times New Roman"/>
                <a:cs typeface="Times New Roman"/>
              </a:rPr>
              <a:t>degree(v) </a:t>
            </a:r>
            <a:r>
              <a:rPr sz="2400" spc="-30" dirty="0">
                <a:latin typeface="Times New Roman"/>
                <a:cs typeface="Times New Roman"/>
              </a:rPr>
              <a:t>= </a:t>
            </a:r>
            <a:r>
              <a:rPr sz="2400" spc="-40" dirty="0">
                <a:latin typeface="Times New Roman"/>
                <a:cs typeface="Times New Roman"/>
              </a:rPr>
              <a:t>2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210" dirty="0">
                <a:latin typeface="Times New Roman"/>
                <a:cs typeface="Times New Roman"/>
              </a:rPr>
              <a:t>|E|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484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sz="2600" spc="-25" dirty="0">
                <a:latin typeface="Times New Roman"/>
                <a:cs typeface="Times New Roman"/>
              </a:rPr>
              <a:t>So: </a:t>
            </a:r>
            <a:r>
              <a:rPr sz="2600" spc="50" dirty="0">
                <a:latin typeface="Times New Roman"/>
                <a:cs typeface="Times New Roman"/>
              </a:rPr>
              <a:t>Adjacency </a:t>
            </a:r>
            <a:r>
              <a:rPr sz="2600" spc="60" dirty="0">
                <a:latin typeface="Times New Roman"/>
                <a:cs typeface="Times New Roman"/>
              </a:rPr>
              <a:t>lists </a:t>
            </a:r>
            <a:r>
              <a:rPr sz="2600" spc="114" dirty="0">
                <a:latin typeface="Times New Roman"/>
                <a:cs typeface="Times New Roman"/>
              </a:rPr>
              <a:t>take </a:t>
            </a:r>
            <a:r>
              <a:rPr sz="2600" spc="25" dirty="0">
                <a:latin typeface="Times New Roman"/>
                <a:cs typeface="Times New Roman"/>
              </a:rPr>
              <a:t>O(V+E)</a:t>
            </a:r>
            <a:r>
              <a:rPr sz="2600" spc="-26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storage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387" y="0"/>
            <a:ext cx="9149715" cy="6863715"/>
            <a:chOff x="-5387" y="0"/>
            <a:chExt cx="9149715" cy="68637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69705" cy="1015365"/>
            </a:xfrm>
            <a:custGeom>
              <a:avLst/>
              <a:gdLst/>
              <a:ahLst/>
              <a:cxnLst/>
              <a:rect l="l" t="t" r="r" b="b"/>
              <a:pathLst>
                <a:path w="9069705" h="1015365">
                  <a:moveTo>
                    <a:pt x="0" y="1015166"/>
                  </a:moveTo>
                  <a:lnTo>
                    <a:pt x="53492" y="995722"/>
                  </a:lnTo>
                  <a:lnTo>
                    <a:pt x="112892" y="974533"/>
                  </a:lnTo>
                  <a:lnTo>
                    <a:pt x="177135" y="952091"/>
                  </a:lnTo>
                  <a:lnTo>
                    <a:pt x="246046" y="928561"/>
                  </a:lnTo>
                  <a:lnTo>
                    <a:pt x="282198" y="916440"/>
                  </a:lnTo>
                  <a:lnTo>
                    <a:pt x="319453" y="904109"/>
                  </a:lnTo>
                  <a:lnTo>
                    <a:pt x="357788" y="891588"/>
                  </a:lnTo>
                  <a:lnTo>
                    <a:pt x="397182" y="878900"/>
                  </a:lnTo>
                  <a:lnTo>
                    <a:pt x="437614" y="866063"/>
                  </a:lnTo>
                  <a:lnTo>
                    <a:pt x="479061" y="853099"/>
                  </a:lnTo>
                  <a:lnTo>
                    <a:pt x="521502" y="840028"/>
                  </a:lnTo>
                  <a:lnTo>
                    <a:pt x="564916" y="826872"/>
                  </a:lnTo>
                  <a:lnTo>
                    <a:pt x="609281" y="813651"/>
                  </a:lnTo>
                  <a:lnTo>
                    <a:pt x="654574" y="800385"/>
                  </a:lnTo>
                  <a:lnTo>
                    <a:pt x="700776" y="787096"/>
                  </a:lnTo>
                  <a:lnTo>
                    <a:pt x="747863" y="773803"/>
                  </a:lnTo>
                  <a:lnTo>
                    <a:pt x="795814" y="760528"/>
                  </a:lnTo>
                  <a:lnTo>
                    <a:pt x="844607" y="747291"/>
                  </a:lnTo>
                  <a:lnTo>
                    <a:pt x="894222" y="734114"/>
                  </a:lnTo>
                  <a:lnTo>
                    <a:pt x="944636" y="721016"/>
                  </a:lnTo>
                  <a:lnTo>
                    <a:pt x="995827" y="708018"/>
                  </a:lnTo>
                  <a:lnTo>
                    <a:pt x="1047775" y="695142"/>
                  </a:lnTo>
                  <a:lnTo>
                    <a:pt x="1100456" y="682407"/>
                  </a:lnTo>
                  <a:lnTo>
                    <a:pt x="1153851" y="669834"/>
                  </a:lnTo>
                  <a:lnTo>
                    <a:pt x="1207936" y="657445"/>
                  </a:lnTo>
                  <a:lnTo>
                    <a:pt x="1262691" y="645259"/>
                  </a:lnTo>
                  <a:lnTo>
                    <a:pt x="1318093" y="633298"/>
                  </a:lnTo>
                  <a:lnTo>
                    <a:pt x="1374121" y="621583"/>
                  </a:lnTo>
                  <a:lnTo>
                    <a:pt x="1430754" y="610133"/>
                  </a:lnTo>
                  <a:lnTo>
                    <a:pt x="1487970" y="598969"/>
                  </a:lnTo>
                  <a:lnTo>
                    <a:pt x="1545747" y="588113"/>
                  </a:lnTo>
                  <a:lnTo>
                    <a:pt x="1604063" y="577585"/>
                  </a:lnTo>
                  <a:lnTo>
                    <a:pt x="1662897" y="567405"/>
                  </a:lnTo>
                  <a:lnTo>
                    <a:pt x="1722227" y="557594"/>
                  </a:lnTo>
                  <a:lnTo>
                    <a:pt x="1782032" y="548174"/>
                  </a:lnTo>
                  <a:lnTo>
                    <a:pt x="1842290" y="539164"/>
                  </a:lnTo>
                  <a:lnTo>
                    <a:pt x="1902979" y="530585"/>
                  </a:lnTo>
                  <a:lnTo>
                    <a:pt x="1964077" y="522459"/>
                  </a:lnTo>
                  <a:lnTo>
                    <a:pt x="2025564" y="514805"/>
                  </a:lnTo>
                  <a:lnTo>
                    <a:pt x="2087416" y="507645"/>
                  </a:lnTo>
                  <a:lnTo>
                    <a:pt x="2149614" y="500998"/>
                  </a:lnTo>
                  <a:lnTo>
                    <a:pt x="2212134" y="494887"/>
                  </a:lnTo>
                  <a:lnTo>
                    <a:pt x="2274956" y="489331"/>
                  </a:lnTo>
                  <a:lnTo>
                    <a:pt x="2338057" y="484351"/>
                  </a:lnTo>
                  <a:lnTo>
                    <a:pt x="2401417" y="479968"/>
                  </a:lnTo>
                  <a:lnTo>
                    <a:pt x="2465013" y="476202"/>
                  </a:lnTo>
                  <a:lnTo>
                    <a:pt x="2528824" y="473075"/>
                  </a:lnTo>
                  <a:lnTo>
                    <a:pt x="2570419" y="471472"/>
                  </a:lnTo>
                  <a:lnTo>
                    <a:pt x="2612687" y="470276"/>
                  </a:lnTo>
                  <a:lnTo>
                    <a:pt x="2655610" y="469474"/>
                  </a:lnTo>
                  <a:lnTo>
                    <a:pt x="2699169" y="469055"/>
                  </a:lnTo>
                  <a:lnTo>
                    <a:pt x="2743349" y="469009"/>
                  </a:lnTo>
                  <a:lnTo>
                    <a:pt x="2788132" y="469325"/>
                  </a:lnTo>
                  <a:lnTo>
                    <a:pt x="2833500" y="469992"/>
                  </a:lnTo>
                  <a:lnTo>
                    <a:pt x="2879436" y="470998"/>
                  </a:lnTo>
                  <a:lnTo>
                    <a:pt x="2925923" y="472333"/>
                  </a:lnTo>
                  <a:lnTo>
                    <a:pt x="2972944" y="473986"/>
                  </a:lnTo>
                  <a:lnTo>
                    <a:pt x="3020481" y="475946"/>
                  </a:lnTo>
                  <a:lnTo>
                    <a:pt x="3068517" y="478202"/>
                  </a:lnTo>
                  <a:lnTo>
                    <a:pt x="3117034" y="480743"/>
                  </a:lnTo>
                  <a:lnTo>
                    <a:pt x="3166016" y="483558"/>
                  </a:lnTo>
                  <a:lnTo>
                    <a:pt x="3215445" y="486636"/>
                  </a:lnTo>
                  <a:lnTo>
                    <a:pt x="3265304" y="489966"/>
                  </a:lnTo>
                  <a:lnTo>
                    <a:pt x="3315576" y="493538"/>
                  </a:lnTo>
                  <a:lnTo>
                    <a:pt x="3366243" y="497339"/>
                  </a:lnTo>
                  <a:lnTo>
                    <a:pt x="3417287" y="501360"/>
                  </a:lnTo>
                  <a:lnTo>
                    <a:pt x="3468693" y="505589"/>
                  </a:lnTo>
                  <a:lnTo>
                    <a:pt x="3520441" y="510016"/>
                  </a:lnTo>
                  <a:lnTo>
                    <a:pt x="3572516" y="514628"/>
                  </a:lnTo>
                  <a:lnTo>
                    <a:pt x="3624899" y="519417"/>
                  </a:lnTo>
                  <a:lnTo>
                    <a:pt x="3677574" y="524369"/>
                  </a:lnTo>
                  <a:lnTo>
                    <a:pt x="3730523" y="529476"/>
                  </a:lnTo>
                  <a:lnTo>
                    <a:pt x="3783729" y="534725"/>
                  </a:lnTo>
                  <a:lnTo>
                    <a:pt x="3837175" y="540105"/>
                  </a:lnTo>
                  <a:lnTo>
                    <a:pt x="3890843" y="545606"/>
                  </a:lnTo>
                  <a:lnTo>
                    <a:pt x="3944715" y="551217"/>
                  </a:lnTo>
                  <a:lnTo>
                    <a:pt x="3998776" y="556926"/>
                  </a:lnTo>
                  <a:lnTo>
                    <a:pt x="4053007" y="562724"/>
                  </a:lnTo>
                  <a:lnTo>
                    <a:pt x="4107391" y="568598"/>
                  </a:lnTo>
                  <a:lnTo>
                    <a:pt x="4161911" y="574538"/>
                  </a:lnTo>
                  <a:lnTo>
                    <a:pt x="4216549" y="580533"/>
                  </a:lnTo>
                  <a:lnTo>
                    <a:pt x="4271289" y="586572"/>
                  </a:lnTo>
                  <a:lnTo>
                    <a:pt x="4326112" y="592644"/>
                  </a:lnTo>
                  <a:lnTo>
                    <a:pt x="4381002" y="598737"/>
                  </a:lnTo>
                  <a:lnTo>
                    <a:pt x="4435942" y="604843"/>
                  </a:lnTo>
                  <a:lnTo>
                    <a:pt x="4490913" y="610948"/>
                  </a:lnTo>
                  <a:lnTo>
                    <a:pt x="4545899" y="617042"/>
                  </a:lnTo>
                  <a:lnTo>
                    <a:pt x="4600883" y="623115"/>
                  </a:lnTo>
                  <a:lnTo>
                    <a:pt x="4655847" y="629154"/>
                  </a:lnTo>
                  <a:lnTo>
                    <a:pt x="4710774" y="635151"/>
                  </a:lnTo>
                  <a:lnTo>
                    <a:pt x="4765646" y="641092"/>
                  </a:lnTo>
                  <a:lnTo>
                    <a:pt x="4820447" y="646968"/>
                  </a:lnTo>
                  <a:lnTo>
                    <a:pt x="4875158" y="652767"/>
                  </a:lnTo>
                  <a:lnTo>
                    <a:pt x="4929764" y="658479"/>
                  </a:lnTo>
                  <a:lnTo>
                    <a:pt x="4984245" y="664092"/>
                  </a:lnTo>
                  <a:lnTo>
                    <a:pt x="5038586" y="669596"/>
                  </a:lnTo>
                  <a:lnTo>
                    <a:pt x="5092769" y="674980"/>
                  </a:lnTo>
                  <a:lnTo>
                    <a:pt x="5146776" y="680232"/>
                  </a:lnTo>
                  <a:lnTo>
                    <a:pt x="5200590" y="685342"/>
                  </a:lnTo>
                  <a:lnTo>
                    <a:pt x="5254194" y="690299"/>
                  </a:lnTo>
                  <a:lnTo>
                    <a:pt x="5307571" y="695091"/>
                  </a:lnTo>
                  <a:lnTo>
                    <a:pt x="5360703" y="699708"/>
                  </a:lnTo>
                  <a:lnTo>
                    <a:pt x="5413574" y="704139"/>
                  </a:lnTo>
                  <a:lnTo>
                    <a:pt x="5466165" y="708374"/>
                  </a:lnTo>
                  <a:lnTo>
                    <a:pt x="5518459" y="712400"/>
                  </a:lnTo>
                  <a:lnTo>
                    <a:pt x="5570440" y="716207"/>
                  </a:lnTo>
                  <a:lnTo>
                    <a:pt x="5622089" y="719784"/>
                  </a:lnTo>
                  <a:lnTo>
                    <a:pt x="5673390" y="723120"/>
                  </a:lnTo>
                  <a:lnTo>
                    <a:pt x="5724326" y="726204"/>
                  </a:lnTo>
                  <a:lnTo>
                    <a:pt x="5774878" y="729026"/>
                  </a:lnTo>
                  <a:lnTo>
                    <a:pt x="5825030" y="731574"/>
                  </a:lnTo>
                  <a:lnTo>
                    <a:pt x="5874764" y="733837"/>
                  </a:lnTo>
                  <a:lnTo>
                    <a:pt x="5924064" y="735804"/>
                  </a:lnTo>
                  <a:lnTo>
                    <a:pt x="5972911" y="737465"/>
                  </a:lnTo>
                  <a:lnTo>
                    <a:pt x="6021289" y="738808"/>
                  </a:lnTo>
                  <a:lnTo>
                    <a:pt x="6069180" y="739822"/>
                  </a:lnTo>
                  <a:lnTo>
                    <a:pt x="6116567" y="740497"/>
                  </a:lnTo>
                  <a:lnTo>
                    <a:pt x="6163433" y="740822"/>
                  </a:lnTo>
                  <a:lnTo>
                    <a:pt x="6209759" y="740785"/>
                  </a:lnTo>
                  <a:lnTo>
                    <a:pt x="6255530" y="740376"/>
                  </a:lnTo>
                  <a:lnTo>
                    <a:pt x="6300728" y="739584"/>
                  </a:lnTo>
                  <a:lnTo>
                    <a:pt x="6345335" y="738397"/>
                  </a:lnTo>
                  <a:lnTo>
                    <a:pt x="6389335" y="736805"/>
                  </a:lnTo>
                  <a:lnTo>
                    <a:pt x="6432709" y="734796"/>
                  </a:lnTo>
                  <a:lnTo>
                    <a:pt x="6475440" y="732361"/>
                  </a:lnTo>
                  <a:lnTo>
                    <a:pt x="6517513" y="729488"/>
                  </a:lnTo>
                  <a:lnTo>
                    <a:pt x="6578431" y="724523"/>
                  </a:lnTo>
                  <a:lnTo>
                    <a:pt x="6639061" y="718710"/>
                  </a:lnTo>
                  <a:lnTo>
                    <a:pt x="6699392" y="712077"/>
                  </a:lnTo>
                  <a:lnTo>
                    <a:pt x="6759413" y="704654"/>
                  </a:lnTo>
                  <a:lnTo>
                    <a:pt x="6819113" y="696471"/>
                  </a:lnTo>
                  <a:lnTo>
                    <a:pt x="6878481" y="687557"/>
                  </a:lnTo>
                  <a:lnTo>
                    <a:pt x="6937506" y="677943"/>
                  </a:lnTo>
                  <a:lnTo>
                    <a:pt x="6996177" y="667658"/>
                  </a:lnTo>
                  <a:lnTo>
                    <a:pt x="7054483" y="656732"/>
                  </a:lnTo>
                  <a:lnTo>
                    <a:pt x="7112414" y="645195"/>
                  </a:lnTo>
                  <a:lnTo>
                    <a:pt x="7169958" y="633076"/>
                  </a:lnTo>
                  <a:lnTo>
                    <a:pt x="7227104" y="620405"/>
                  </a:lnTo>
                  <a:lnTo>
                    <a:pt x="7283842" y="607213"/>
                  </a:lnTo>
                  <a:lnTo>
                    <a:pt x="7340160" y="593527"/>
                  </a:lnTo>
                  <a:lnTo>
                    <a:pt x="7396048" y="579380"/>
                  </a:lnTo>
                  <a:lnTo>
                    <a:pt x="7451495" y="564799"/>
                  </a:lnTo>
                  <a:lnTo>
                    <a:pt x="7506489" y="549815"/>
                  </a:lnTo>
                  <a:lnTo>
                    <a:pt x="7561020" y="534458"/>
                  </a:lnTo>
                  <a:lnTo>
                    <a:pt x="7615076" y="518757"/>
                  </a:lnTo>
                  <a:lnTo>
                    <a:pt x="7668648" y="502742"/>
                  </a:lnTo>
                  <a:lnTo>
                    <a:pt x="7721724" y="486443"/>
                  </a:lnTo>
                  <a:lnTo>
                    <a:pt x="7774292" y="469890"/>
                  </a:lnTo>
                  <a:lnTo>
                    <a:pt x="7826342" y="453112"/>
                  </a:lnTo>
                  <a:lnTo>
                    <a:pt x="7877864" y="436139"/>
                  </a:lnTo>
                  <a:lnTo>
                    <a:pt x="7928846" y="419001"/>
                  </a:lnTo>
                  <a:lnTo>
                    <a:pt x="7979277" y="401728"/>
                  </a:lnTo>
                  <a:lnTo>
                    <a:pt x="8029146" y="384349"/>
                  </a:lnTo>
                  <a:lnTo>
                    <a:pt x="8078442" y="366894"/>
                  </a:lnTo>
                  <a:lnTo>
                    <a:pt x="8127155" y="349393"/>
                  </a:lnTo>
                  <a:lnTo>
                    <a:pt x="8175274" y="331876"/>
                  </a:lnTo>
                  <a:lnTo>
                    <a:pt x="8222786" y="314371"/>
                  </a:lnTo>
                  <a:lnTo>
                    <a:pt x="8269683" y="296910"/>
                  </a:lnTo>
                  <a:lnTo>
                    <a:pt x="8315952" y="279522"/>
                  </a:lnTo>
                  <a:lnTo>
                    <a:pt x="8361583" y="262236"/>
                  </a:lnTo>
                  <a:lnTo>
                    <a:pt x="8406564" y="245083"/>
                  </a:lnTo>
                  <a:lnTo>
                    <a:pt x="8450885" y="228092"/>
                  </a:lnTo>
                  <a:lnTo>
                    <a:pt x="8494535" y="211292"/>
                  </a:lnTo>
                  <a:lnTo>
                    <a:pt x="8537503" y="194714"/>
                  </a:lnTo>
                  <a:lnTo>
                    <a:pt x="8579778" y="178387"/>
                  </a:lnTo>
                  <a:lnTo>
                    <a:pt x="8621349" y="162342"/>
                  </a:lnTo>
                  <a:lnTo>
                    <a:pt x="8662205" y="146607"/>
                  </a:lnTo>
                  <a:lnTo>
                    <a:pt x="8702335" y="131212"/>
                  </a:lnTo>
                  <a:lnTo>
                    <a:pt x="8741729" y="116188"/>
                  </a:lnTo>
                  <a:lnTo>
                    <a:pt x="8780375" y="101564"/>
                  </a:lnTo>
                  <a:lnTo>
                    <a:pt x="8818262" y="87370"/>
                  </a:lnTo>
                  <a:lnTo>
                    <a:pt x="8855379" y="73636"/>
                  </a:lnTo>
                  <a:lnTo>
                    <a:pt x="8891716" y="60390"/>
                  </a:lnTo>
                  <a:lnTo>
                    <a:pt x="8962004" y="35486"/>
                  </a:lnTo>
                  <a:lnTo>
                    <a:pt x="9029038" y="12896"/>
                  </a:lnTo>
                  <a:lnTo>
                    <a:pt x="9061308" y="2543"/>
                  </a:lnTo>
                  <a:lnTo>
                    <a:pt x="9069562" y="0"/>
                  </a:lnTo>
                </a:path>
              </a:pathLst>
            </a:custGeom>
            <a:ln w="10775">
              <a:solidFill>
                <a:srgbClr val="33B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" y="57022"/>
            <a:ext cx="9144000" cy="892810"/>
          </a:xfrm>
          <a:custGeom>
            <a:avLst/>
            <a:gdLst/>
            <a:ahLst/>
            <a:cxnLst/>
            <a:rect l="l" t="t" r="r" b="b"/>
            <a:pathLst>
              <a:path w="9144000" h="892810">
                <a:moveTo>
                  <a:pt x="0" y="892428"/>
                </a:moveTo>
                <a:lnTo>
                  <a:pt x="52556" y="882879"/>
                </a:lnTo>
                <a:lnTo>
                  <a:pt x="110528" y="871319"/>
                </a:lnTo>
                <a:lnTo>
                  <a:pt x="173709" y="857928"/>
                </a:lnTo>
                <a:lnTo>
                  <a:pt x="241891" y="842883"/>
                </a:lnTo>
                <a:lnTo>
                  <a:pt x="314869" y="826364"/>
                </a:lnTo>
                <a:lnTo>
                  <a:pt x="353091" y="817607"/>
                </a:lnTo>
                <a:lnTo>
                  <a:pt x="392435" y="808548"/>
                </a:lnTo>
                <a:lnTo>
                  <a:pt x="432874" y="799210"/>
                </a:lnTo>
                <a:lnTo>
                  <a:pt x="474382" y="789616"/>
                </a:lnTo>
                <a:lnTo>
                  <a:pt x="516934" y="779786"/>
                </a:lnTo>
                <a:lnTo>
                  <a:pt x="560504" y="769744"/>
                </a:lnTo>
                <a:lnTo>
                  <a:pt x="605066" y="759512"/>
                </a:lnTo>
                <a:lnTo>
                  <a:pt x="650594" y="749113"/>
                </a:lnTo>
                <a:lnTo>
                  <a:pt x="697062" y="738568"/>
                </a:lnTo>
                <a:lnTo>
                  <a:pt x="744445" y="727900"/>
                </a:lnTo>
                <a:lnTo>
                  <a:pt x="792716" y="717131"/>
                </a:lnTo>
                <a:lnTo>
                  <a:pt x="841849" y="706284"/>
                </a:lnTo>
                <a:lnTo>
                  <a:pt x="891820" y="695381"/>
                </a:lnTo>
                <a:lnTo>
                  <a:pt x="942601" y="684444"/>
                </a:lnTo>
                <a:lnTo>
                  <a:pt x="994168" y="673496"/>
                </a:lnTo>
                <a:lnTo>
                  <a:pt x="1046493" y="662558"/>
                </a:lnTo>
                <a:lnTo>
                  <a:pt x="1099552" y="651654"/>
                </a:lnTo>
                <a:lnTo>
                  <a:pt x="1153319" y="640806"/>
                </a:lnTo>
                <a:lnTo>
                  <a:pt x="1207768" y="630035"/>
                </a:lnTo>
                <a:lnTo>
                  <a:pt x="1262872" y="619365"/>
                </a:lnTo>
                <a:lnTo>
                  <a:pt x="1318606" y="608817"/>
                </a:lnTo>
                <a:lnTo>
                  <a:pt x="1374944" y="598414"/>
                </a:lnTo>
                <a:lnTo>
                  <a:pt x="1431861" y="588178"/>
                </a:lnTo>
                <a:lnTo>
                  <a:pt x="1489330" y="578132"/>
                </a:lnTo>
                <a:lnTo>
                  <a:pt x="1547325" y="568298"/>
                </a:lnTo>
                <a:lnTo>
                  <a:pt x="1605822" y="558698"/>
                </a:lnTo>
                <a:lnTo>
                  <a:pt x="1664793" y="549354"/>
                </a:lnTo>
                <a:lnTo>
                  <a:pt x="1724213" y="540290"/>
                </a:lnTo>
                <a:lnTo>
                  <a:pt x="1784056" y="531526"/>
                </a:lnTo>
                <a:lnTo>
                  <a:pt x="1844296" y="523086"/>
                </a:lnTo>
                <a:lnTo>
                  <a:pt x="1904908" y="514992"/>
                </a:lnTo>
                <a:lnTo>
                  <a:pt x="1965866" y="507266"/>
                </a:lnTo>
                <a:lnTo>
                  <a:pt x="2027143" y="499931"/>
                </a:lnTo>
                <a:lnTo>
                  <a:pt x="2088714" y="493008"/>
                </a:lnTo>
                <a:lnTo>
                  <a:pt x="2150553" y="486520"/>
                </a:lnTo>
                <a:lnTo>
                  <a:pt x="2212635" y="480490"/>
                </a:lnTo>
                <a:lnTo>
                  <a:pt x="2274932" y="474940"/>
                </a:lnTo>
                <a:lnTo>
                  <a:pt x="2337420" y="469892"/>
                </a:lnTo>
                <a:lnTo>
                  <a:pt x="2400073" y="465368"/>
                </a:lnTo>
                <a:lnTo>
                  <a:pt x="2462864" y="461392"/>
                </a:lnTo>
                <a:lnTo>
                  <a:pt x="2525768" y="457984"/>
                </a:lnTo>
                <a:lnTo>
                  <a:pt x="2588760" y="455167"/>
                </a:lnTo>
                <a:lnTo>
                  <a:pt x="2630573" y="453679"/>
                </a:lnTo>
                <a:lnTo>
                  <a:pt x="2673032" y="452508"/>
                </a:lnTo>
                <a:lnTo>
                  <a:pt x="2716120" y="451646"/>
                </a:lnTo>
                <a:lnTo>
                  <a:pt x="2759818" y="451083"/>
                </a:lnTo>
                <a:lnTo>
                  <a:pt x="2804112" y="450811"/>
                </a:lnTo>
                <a:lnTo>
                  <a:pt x="2848984" y="450821"/>
                </a:lnTo>
                <a:lnTo>
                  <a:pt x="2894417" y="451106"/>
                </a:lnTo>
                <a:lnTo>
                  <a:pt x="2940395" y="451655"/>
                </a:lnTo>
                <a:lnTo>
                  <a:pt x="2986900" y="452461"/>
                </a:lnTo>
                <a:lnTo>
                  <a:pt x="3033917" y="453515"/>
                </a:lnTo>
                <a:lnTo>
                  <a:pt x="3081428" y="454808"/>
                </a:lnTo>
                <a:lnTo>
                  <a:pt x="3129416" y="456332"/>
                </a:lnTo>
                <a:lnTo>
                  <a:pt x="3177866" y="458078"/>
                </a:lnTo>
                <a:lnTo>
                  <a:pt x="3226759" y="460037"/>
                </a:lnTo>
                <a:lnTo>
                  <a:pt x="3276080" y="462200"/>
                </a:lnTo>
                <a:lnTo>
                  <a:pt x="3325811" y="464560"/>
                </a:lnTo>
                <a:lnTo>
                  <a:pt x="3375936" y="467107"/>
                </a:lnTo>
                <a:lnTo>
                  <a:pt x="3426438" y="469833"/>
                </a:lnTo>
                <a:lnTo>
                  <a:pt x="3477300" y="472729"/>
                </a:lnTo>
                <a:lnTo>
                  <a:pt x="3528506" y="475786"/>
                </a:lnTo>
                <a:lnTo>
                  <a:pt x="3580038" y="478997"/>
                </a:lnTo>
                <a:lnTo>
                  <a:pt x="3631881" y="482351"/>
                </a:lnTo>
                <a:lnTo>
                  <a:pt x="3684017" y="485841"/>
                </a:lnTo>
                <a:lnTo>
                  <a:pt x="3736429" y="489458"/>
                </a:lnTo>
                <a:lnTo>
                  <a:pt x="3789101" y="493193"/>
                </a:lnTo>
                <a:lnTo>
                  <a:pt x="3842016" y="497038"/>
                </a:lnTo>
                <a:lnTo>
                  <a:pt x="3895157" y="500984"/>
                </a:lnTo>
                <a:lnTo>
                  <a:pt x="3948507" y="505022"/>
                </a:lnTo>
                <a:lnTo>
                  <a:pt x="4002051" y="509144"/>
                </a:lnTo>
                <a:lnTo>
                  <a:pt x="4055770" y="513342"/>
                </a:lnTo>
                <a:lnTo>
                  <a:pt x="4109648" y="517605"/>
                </a:lnTo>
                <a:lnTo>
                  <a:pt x="4163669" y="521926"/>
                </a:lnTo>
                <a:lnTo>
                  <a:pt x="4217816" y="526297"/>
                </a:lnTo>
                <a:lnTo>
                  <a:pt x="4272071" y="530708"/>
                </a:lnTo>
                <a:lnTo>
                  <a:pt x="4326419" y="535151"/>
                </a:lnTo>
                <a:lnTo>
                  <a:pt x="4380842" y="539617"/>
                </a:lnTo>
                <a:lnTo>
                  <a:pt x="4435323" y="544098"/>
                </a:lnTo>
                <a:lnTo>
                  <a:pt x="4489847" y="548585"/>
                </a:lnTo>
                <a:lnTo>
                  <a:pt x="4544396" y="553069"/>
                </a:lnTo>
                <a:lnTo>
                  <a:pt x="4598953" y="557541"/>
                </a:lnTo>
                <a:lnTo>
                  <a:pt x="4653501" y="561994"/>
                </a:lnTo>
                <a:lnTo>
                  <a:pt x="4708025" y="566418"/>
                </a:lnTo>
                <a:lnTo>
                  <a:pt x="4762507" y="570806"/>
                </a:lnTo>
                <a:lnTo>
                  <a:pt x="4816930" y="575147"/>
                </a:lnTo>
                <a:lnTo>
                  <a:pt x="4871277" y="579433"/>
                </a:lnTo>
                <a:lnTo>
                  <a:pt x="4925533" y="583657"/>
                </a:lnTo>
                <a:lnTo>
                  <a:pt x="4979679" y="587808"/>
                </a:lnTo>
                <a:lnTo>
                  <a:pt x="5033700" y="591880"/>
                </a:lnTo>
                <a:lnTo>
                  <a:pt x="5087578" y="595862"/>
                </a:lnTo>
                <a:lnTo>
                  <a:pt x="5141298" y="599747"/>
                </a:lnTo>
                <a:lnTo>
                  <a:pt x="5194841" y="603525"/>
                </a:lnTo>
                <a:lnTo>
                  <a:pt x="5248192" y="607188"/>
                </a:lnTo>
                <a:lnTo>
                  <a:pt x="5301333" y="610727"/>
                </a:lnTo>
                <a:lnTo>
                  <a:pt x="5354248" y="614135"/>
                </a:lnTo>
                <a:lnTo>
                  <a:pt x="5406920" y="617401"/>
                </a:lnTo>
                <a:lnTo>
                  <a:pt x="5459332" y="620518"/>
                </a:lnTo>
                <a:lnTo>
                  <a:pt x="5511468" y="623477"/>
                </a:lnTo>
                <a:lnTo>
                  <a:pt x="5563310" y="626269"/>
                </a:lnTo>
                <a:lnTo>
                  <a:pt x="5614843" y="628885"/>
                </a:lnTo>
                <a:lnTo>
                  <a:pt x="5666048" y="631317"/>
                </a:lnTo>
                <a:lnTo>
                  <a:pt x="5716911" y="633557"/>
                </a:lnTo>
                <a:lnTo>
                  <a:pt x="5767413" y="635595"/>
                </a:lnTo>
                <a:lnTo>
                  <a:pt x="5817537" y="637423"/>
                </a:lnTo>
                <a:lnTo>
                  <a:pt x="5867269" y="639033"/>
                </a:lnTo>
                <a:lnTo>
                  <a:pt x="5916589" y="640415"/>
                </a:lnTo>
                <a:lnTo>
                  <a:pt x="5965483" y="641561"/>
                </a:lnTo>
                <a:lnTo>
                  <a:pt x="6013932" y="642463"/>
                </a:lnTo>
                <a:lnTo>
                  <a:pt x="6061920" y="643112"/>
                </a:lnTo>
                <a:lnTo>
                  <a:pt x="6109431" y="643498"/>
                </a:lnTo>
                <a:lnTo>
                  <a:pt x="6156448" y="643615"/>
                </a:lnTo>
                <a:lnTo>
                  <a:pt x="6202954" y="643452"/>
                </a:lnTo>
                <a:lnTo>
                  <a:pt x="6248931" y="643001"/>
                </a:lnTo>
                <a:lnTo>
                  <a:pt x="6294365" y="642254"/>
                </a:lnTo>
                <a:lnTo>
                  <a:pt x="6339236" y="641202"/>
                </a:lnTo>
                <a:lnTo>
                  <a:pt x="6383530" y="639836"/>
                </a:lnTo>
                <a:lnTo>
                  <a:pt x="6427229" y="638147"/>
                </a:lnTo>
                <a:lnTo>
                  <a:pt x="6470316" y="636128"/>
                </a:lnTo>
                <a:lnTo>
                  <a:pt x="6512775" y="633770"/>
                </a:lnTo>
                <a:lnTo>
                  <a:pt x="6554589" y="631063"/>
                </a:lnTo>
                <a:lnTo>
                  <a:pt x="6616280" y="626404"/>
                </a:lnTo>
                <a:lnTo>
                  <a:pt x="6677673" y="621027"/>
                </a:lnTo>
                <a:lnTo>
                  <a:pt x="6738755" y="614959"/>
                </a:lnTo>
                <a:lnTo>
                  <a:pt x="6799516" y="608225"/>
                </a:lnTo>
                <a:lnTo>
                  <a:pt x="6859944" y="600851"/>
                </a:lnTo>
                <a:lnTo>
                  <a:pt x="6920027" y="592863"/>
                </a:lnTo>
                <a:lnTo>
                  <a:pt x="6979753" y="584286"/>
                </a:lnTo>
                <a:lnTo>
                  <a:pt x="7039112" y="575146"/>
                </a:lnTo>
                <a:lnTo>
                  <a:pt x="7098092" y="565470"/>
                </a:lnTo>
                <a:lnTo>
                  <a:pt x="7156682" y="555283"/>
                </a:lnTo>
                <a:lnTo>
                  <a:pt x="7214869" y="544611"/>
                </a:lnTo>
                <a:lnTo>
                  <a:pt x="7272643" y="533479"/>
                </a:lnTo>
                <a:lnTo>
                  <a:pt x="7329991" y="521913"/>
                </a:lnTo>
                <a:lnTo>
                  <a:pt x="7386904" y="509940"/>
                </a:lnTo>
                <a:lnTo>
                  <a:pt x="7443368" y="497585"/>
                </a:lnTo>
                <a:lnTo>
                  <a:pt x="7499372" y="484873"/>
                </a:lnTo>
                <a:lnTo>
                  <a:pt x="7554906" y="471832"/>
                </a:lnTo>
                <a:lnTo>
                  <a:pt x="7609957" y="458485"/>
                </a:lnTo>
                <a:lnTo>
                  <a:pt x="7664515" y="444860"/>
                </a:lnTo>
                <a:lnTo>
                  <a:pt x="7718567" y="430982"/>
                </a:lnTo>
                <a:lnTo>
                  <a:pt x="7772102" y="416877"/>
                </a:lnTo>
                <a:lnTo>
                  <a:pt x="7825109" y="402570"/>
                </a:lnTo>
                <a:lnTo>
                  <a:pt x="7877575" y="388088"/>
                </a:lnTo>
                <a:lnTo>
                  <a:pt x="7929491" y="373456"/>
                </a:lnTo>
                <a:lnTo>
                  <a:pt x="7980844" y="358700"/>
                </a:lnTo>
                <a:lnTo>
                  <a:pt x="8031622" y="343846"/>
                </a:lnTo>
                <a:lnTo>
                  <a:pt x="8081815" y="328920"/>
                </a:lnTo>
                <a:lnTo>
                  <a:pt x="8131410" y="313947"/>
                </a:lnTo>
                <a:lnTo>
                  <a:pt x="8180397" y="298954"/>
                </a:lnTo>
                <a:lnTo>
                  <a:pt x="8228763" y="283966"/>
                </a:lnTo>
                <a:lnTo>
                  <a:pt x="8276498" y="269008"/>
                </a:lnTo>
                <a:lnTo>
                  <a:pt x="8323590" y="254108"/>
                </a:lnTo>
                <a:lnTo>
                  <a:pt x="8370027" y="239290"/>
                </a:lnTo>
                <a:lnTo>
                  <a:pt x="8415798" y="224580"/>
                </a:lnTo>
                <a:lnTo>
                  <a:pt x="8460891" y="210004"/>
                </a:lnTo>
                <a:lnTo>
                  <a:pt x="8505295" y="195588"/>
                </a:lnTo>
                <a:lnTo>
                  <a:pt x="8548999" y="181358"/>
                </a:lnTo>
                <a:lnTo>
                  <a:pt x="8591990" y="167340"/>
                </a:lnTo>
                <a:lnTo>
                  <a:pt x="8634258" y="153559"/>
                </a:lnTo>
                <a:lnTo>
                  <a:pt x="8675791" y="140041"/>
                </a:lnTo>
                <a:lnTo>
                  <a:pt x="8716578" y="126812"/>
                </a:lnTo>
                <a:lnTo>
                  <a:pt x="8756606" y="113898"/>
                </a:lnTo>
                <a:lnTo>
                  <a:pt x="8795865" y="101325"/>
                </a:lnTo>
                <a:lnTo>
                  <a:pt x="8834344" y="89117"/>
                </a:lnTo>
                <a:lnTo>
                  <a:pt x="8872029" y="77303"/>
                </a:lnTo>
                <a:lnTo>
                  <a:pt x="8908911" y="65906"/>
                </a:lnTo>
                <a:lnTo>
                  <a:pt x="8980217" y="44469"/>
                </a:lnTo>
                <a:lnTo>
                  <a:pt x="9048170" y="25014"/>
                </a:lnTo>
                <a:lnTo>
                  <a:pt x="9112678" y="7748"/>
                </a:lnTo>
                <a:lnTo>
                  <a:pt x="9143611" y="0"/>
                </a:lnTo>
              </a:path>
            </a:pathLst>
          </a:custGeom>
          <a:ln w="9525">
            <a:solidFill>
              <a:srgbClr val="0FCF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560578"/>
            <a:ext cx="506349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92170" algn="l"/>
              </a:tabLst>
            </a:pPr>
            <a:r>
              <a:rPr sz="4500" dirty="0"/>
              <a:t>Impleme</a:t>
            </a:r>
            <a:r>
              <a:rPr sz="4500" spc="5" dirty="0"/>
              <a:t>n</a:t>
            </a:r>
            <a:r>
              <a:rPr sz="4500" dirty="0"/>
              <a:t>ting	Graphs</a:t>
            </a:r>
            <a:endParaRPr sz="4500"/>
          </a:p>
        </p:txBody>
      </p:sp>
      <p:sp>
        <p:nvSpPr>
          <p:cNvPr id="9" name="object 9"/>
          <p:cNvSpPr/>
          <p:nvPr/>
        </p:nvSpPr>
        <p:spPr>
          <a:xfrm>
            <a:off x="754380" y="1414272"/>
            <a:ext cx="7322820" cy="43769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387" y="0"/>
            <a:ext cx="9149715" cy="6863715"/>
            <a:chOff x="-5387" y="0"/>
            <a:chExt cx="9149715" cy="68637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69705" cy="1015365"/>
            </a:xfrm>
            <a:custGeom>
              <a:avLst/>
              <a:gdLst/>
              <a:ahLst/>
              <a:cxnLst/>
              <a:rect l="l" t="t" r="r" b="b"/>
              <a:pathLst>
                <a:path w="9069705" h="1015365">
                  <a:moveTo>
                    <a:pt x="0" y="1015166"/>
                  </a:moveTo>
                  <a:lnTo>
                    <a:pt x="53492" y="995722"/>
                  </a:lnTo>
                  <a:lnTo>
                    <a:pt x="112892" y="974533"/>
                  </a:lnTo>
                  <a:lnTo>
                    <a:pt x="177135" y="952091"/>
                  </a:lnTo>
                  <a:lnTo>
                    <a:pt x="246046" y="928561"/>
                  </a:lnTo>
                  <a:lnTo>
                    <a:pt x="282198" y="916440"/>
                  </a:lnTo>
                  <a:lnTo>
                    <a:pt x="319453" y="904109"/>
                  </a:lnTo>
                  <a:lnTo>
                    <a:pt x="357788" y="891588"/>
                  </a:lnTo>
                  <a:lnTo>
                    <a:pt x="397182" y="878900"/>
                  </a:lnTo>
                  <a:lnTo>
                    <a:pt x="437614" y="866063"/>
                  </a:lnTo>
                  <a:lnTo>
                    <a:pt x="479061" y="853099"/>
                  </a:lnTo>
                  <a:lnTo>
                    <a:pt x="521502" y="840028"/>
                  </a:lnTo>
                  <a:lnTo>
                    <a:pt x="564916" y="826872"/>
                  </a:lnTo>
                  <a:lnTo>
                    <a:pt x="609281" y="813651"/>
                  </a:lnTo>
                  <a:lnTo>
                    <a:pt x="654574" y="800385"/>
                  </a:lnTo>
                  <a:lnTo>
                    <a:pt x="700776" y="787096"/>
                  </a:lnTo>
                  <a:lnTo>
                    <a:pt x="747863" y="773803"/>
                  </a:lnTo>
                  <a:lnTo>
                    <a:pt x="795814" y="760528"/>
                  </a:lnTo>
                  <a:lnTo>
                    <a:pt x="844607" y="747291"/>
                  </a:lnTo>
                  <a:lnTo>
                    <a:pt x="894222" y="734114"/>
                  </a:lnTo>
                  <a:lnTo>
                    <a:pt x="944636" y="721016"/>
                  </a:lnTo>
                  <a:lnTo>
                    <a:pt x="995827" y="708018"/>
                  </a:lnTo>
                  <a:lnTo>
                    <a:pt x="1047775" y="695142"/>
                  </a:lnTo>
                  <a:lnTo>
                    <a:pt x="1100456" y="682407"/>
                  </a:lnTo>
                  <a:lnTo>
                    <a:pt x="1153851" y="669834"/>
                  </a:lnTo>
                  <a:lnTo>
                    <a:pt x="1207936" y="657445"/>
                  </a:lnTo>
                  <a:lnTo>
                    <a:pt x="1262691" y="645259"/>
                  </a:lnTo>
                  <a:lnTo>
                    <a:pt x="1318093" y="633298"/>
                  </a:lnTo>
                  <a:lnTo>
                    <a:pt x="1374121" y="621583"/>
                  </a:lnTo>
                  <a:lnTo>
                    <a:pt x="1430754" y="610133"/>
                  </a:lnTo>
                  <a:lnTo>
                    <a:pt x="1487970" y="598969"/>
                  </a:lnTo>
                  <a:lnTo>
                    <a:pt x="1545747" y="588113"/>
                  </a:lnTo>
                  <a:lnTo>
                    <a:pt x="1604063" y="577585"/>
                  </a:lnTo>
                  <a:lnTo>
                    <a:pt x="1662897" y="567405"/>
                  </a:lnTo>
                  <a:lnTo>
                    <a:pt x="1722227" y="557594"/>
                  </a:lnTo>
                  <a:lnTo>
                    <a:pt x="1782032" y="548174"/>
                  </a:lnTo>
                  <a:lnTo>
                    <a:pt x="1842290" y="539164"/>
                  </a:lnTo>
                  <a:lnTo>
                    <a:pt x="1902979" y="530585"/>
                  </a:lnTo>
                  <a:lnTo>
                    <a:pt x="1964077" y="522459"/>
                  </a:lnTo>
                  <a:lnTo>
                    <a:pt x="2025564" y="514805"/>
                  </a:lnTo>
                  <a:lnTo>
                    <a:pt x="2087416" y="507645"/>
                  </a:lnTo>
                  <a:lnTo>
                    <a:pt x="2149614" y="500998"/>
                  </a:lnTo>
                  <a:lnTo>
                    <a:pt x="2212134" y="494887"/>
                  </a:lnTo>
                  <a:lnTo>
                    <a:pt x="2274956" y="489331"/>
                  </a:lnTo>
                  <a:lnTo>
                    <a:pt x="2338057" y="484351"/>
                  </a:lnTo>
                  <a:lnTo>
                    <a:pt x="2401417" y="479968"/>
                  </a:lnTo>
                  <a:lnTo>
                    <a:pt x="2465013" y="476202"/>
                  </a:lnTo>
                  <a:lnTo>
                    <a:pt x="2528824" y="473075"/>
                  </a:lnTo>
                  <a:lnTo>
                    <a:pt x="2570419" y="471472"/>
                  </a:lnTo>
                  <a:lnTo>
                    <a:pt x="2612687" y="470276"/>
                  </a:lnTo>
                  <a:lnTo>
                    <a:pt x="2655610" y="469474"/>
                  </a:lnTo>
                  <a:lnTo>
                    <a:pt x="2699169" y="469055"/>
                  </a:lnTo>
                  <a:lnTo>
                    <a:pt x="2743349" y="469009"/>
                  </a:lnTo>
                  <a:lnTo>
                    <a:pt x="2788132" y="469325"/>
                  </a:lnTo>
                  <a:lnTo>
                    <a:pt x="2833500" y="469992"/>
                  </a:lnTo>
                  <a:lnTo>
                    <a:pt x="2879436" y="470998"/>
                  </a:lnTo>
                  <a:lnTo>
                    <a:pt x="2925923" y="472333"/>
                  </a:lnTo>
                  <a:lnTo>
                    <a:pt x="2972944" y="473986"/>
                  </a:lnTo>
                  <a:lnTo>
                    <a:pt x="3020481" y="475946"/>
                  </a:lnTo>
                  <a:lnTo>
                    <a:pt x="3068517" y="478202"/>
                  </a:lnTo>
                  <a:lnTo>
                    <a:pt x="3117034" y="480743"/>
                  </a:lnTo>
                  <a:lnTo>
                    <a:pt x="3166016" y="483558"/>
                  </a:lnTo>
                  <a:lnTo>
                    <a:pt x="3215445" y="486636"/>
                  </a:lnTo>
                  <a:lnTo>
                    <a:pt x="3265304" y="489966"/>
                  </a:lnTo>
                  <a:lnTo>
                    <a:pt x="3315576" y="493538"/>
                  </a:lnTo>
                  <a:lnTo>
                    <a:pt x="3366243" y="497339"/>
                  </a:lnTo>
                  <a:lnTo>
                    <a:pt x="3417287" y="501360"/>
                  </a:lnTo>
                  <a:lnTo>
                    <a:pt x="3468693" y="505589"/>
                  </a:lnTo>
                  <a:lnTo>
                    <a:pt x="3520441" y="510016"/>
                  </a:lnTo>
                  <a:lnTo>
                    <a:pt x="3572516" y="514628"/>
                  </a:lnTo>
                  <a:lnTo>
                    <a:pt x="3624899" y="519417"/>
                  </a:lnTo>
                  <a:lnTo>
                    <a:pt x="3677574" y="524369"/>
                  </a:lnTo>
                  <a:lnTo>
                    <a:pt x="3730523" y="529476"/>
                  </a:lnTo>
                  <a:lnTo>
                    <a:pt x="3783729" y="534725"/>
                  </a:lnTo>
                  <a:lnTo>
                    <a:pt x="3837175" y="540105"/>
                  </a:lnTo>
                  <a:lnTo>
                    <a:pt x="3890843" y="545606"/>
                  </a:lnTo>
                  <a:lnTo>
                    <a:pt x="3944715" y="551217"/>
                  </a:lnTo>
                  <a:lnTo>
                    <a:pt x="3998776" y="556926"/>
                  </a:lnTo>
                  <a:lnTo>
                    <a:pt x="4053007" y="562724"/>
                  </a:lnTo>
                  <a:lnTo>
                    <a:pt x="4107391" y="568598"/>
                  </a:lnTo>
                  <a:lnTo>
                    <a:pt x="4161911" y="574538"/>
                  </a:lnTo>
                  <a:lnTo>
                    <a:pt x="4216549" y="580533"/>
                  </a:lnTo>
                  <a:lnTo>
                    <a:pt x="4271289" y="586572"/>
                  </a:lnTo>
                  <a:lnTo>
                    <a:pt x="4326112" y="592644"/>
                  </a:lnTo>
                  <a:lnTo>
                    <a:pt x="4381002" y="598737"/>
                  </a:lnTo>
                  <a:lnTo>
                    <a:pt x="4435942" y="604843"/>
                  </a:lnTo>
                  <a:lnTo>
                    <a:pt x="4490913" y="610948"/>
                  </a:lnTo>
                  <a:lnTo>
                    <a:pt x="4545899" y="617042"/>
                  </a:lnTo>
                  <a:lnTo>
                    <a:pt x="4600883" y="623115"/>
                  </a:lnTo>
                  <a:lnTo>
                    <a:pt x="4655847" y="629154"/>
                  </a:lnTo>
                  <a:lnTo>
                    <a:pt x="4710774" y="635151"/>
                  </a:lnTo>
                  <a:lnTo>
                    <a:pt x="4765646" y="641092"/>
                  </a:lnTo>
                  <a:lnTo>
                    <a:pt x="4820447" y="646968"/>
                  </a:lnTo>
                  <a:lnTo>
                    <a:pt x="4875158" y="652767"/>
                  </a:lnTo>
                  <a:lnTo>
                    <a:pt x="4929764" y="658479"/>
                  </a:lnTo>
                  <a:lnTo>
                    <a:pt x="4984245" y="664092"/>
                  </a:lnTo>
                  <a:lnTo>
                    <a:pt x="5038586" y="669596"/>
                  </a:lnTo>
                  <a:lnTo>
                    <a:pt x="5092769" y="674980"/>
                  </a:lnTo>
                  <a:lnTo>
                    <a:pt x="5146776" y="680232"/>
                  </a:lnTo>
                  <a:lnTo>
                    <a:pt x="5200590" y="685342"/>
                  </a:lnTo>
                  <a:lnTo>
                    <a:pt x="5254194" y="690299"/>
                  </a:lnTo>
                  <a:lnTo>
                    <a:pt x="5307571" y="695091"/>
                  </a:lnTo>
                  <a:lnTo>
                    <a:pt x="5360703" y="699708"/>
                  </a:lnTo>
                  <a:lnTo>
                    <a:pt x="5413574" y="704139"/>
                  </a:lnTo>
                  <a:lnTo>
                    <a:pt x="5466165" y="708374"/>
                  </a:lnTo>
                  <a:lnTo>
                    <a:pt x="5518459" y="712400"/>
                  </a:lnTo>
                  <a:lnTo>
                    <a:pt x="5570440" y="716207"/>
                  </a:lnTo>
                  <a:lnTo>
                    <a:pt x="5622089" y="719784"/>
                  </a:lnTo>
                  <a:lnTo>
                    <a:pt x="5673390" y="723120"/>
                  </a:lnTo>
                  <a:lnTo>
                    <a:pt x="5724326" y="726204"/>
                  </a:lnTo>
                  <a:lnTo>
                    <a:pt x="5774878" y="729026"/>
                  </a:lnTo>
                  <a:lnTo>
                    <a:pt x="5825030" y="731574"/>
                  </a:lnTo>
                  <a:lnTo>
                    <a:pt x="5874764" y="733837"/>
                  </a:lnTo>
                  <a:lnTo>
                    <a:pt x="5924064" y="735804"/>
                  </a:lnTo>
                  <a:lnTo>
                    <a:pt x="5972911" y="737465"/>
                  </a:lnTo>
                  <a:lnTo>
                    <a:pt x="6021289" y="738808"/>
                  </a:lnTo>
                  <a:lnTo>
                    <a:pt x="6069180" y="739822"/>
                  </a:lnTo>
                  <a:lnTo>
                    <a:pt x="6116567" y="740497"/>
                  </a:lnTo>
                  <a:lnTo>
                    <a:pt x="6163433" y="740822"/>
                  </a:lnTo>
                  <a:lnTo>
                    <a:pt x="6209759" y="740785"/>
                  </a:lnTo>
                  <a:lnTo>
                    <a:pt x="6255530" y="740376"/>
                  </a:lnTo>
                  <a:lnTo>
                    <a:pt x="6300728" y="739584"/>
                  </a:lnTo>
                  <a:lnTo>
                    <a:pt x="6345335" y="738397"/>
                  </a:lnTo>
                  <a:lnTo>
                    <a:pt x="6389335" y="736805"/>
                  </a:lnTo>
                  <a:lnTo>
                    <a:pt x="6432709" y="734796"/>
                  </a:lnTo>
                  <a:lnTo>
                    <a:pt x="6475440" y="732361"/>
                  </a:lnTo>
                  <a:lnTo>
                    <a:pt x="6517513" y="729488"/>
                  </a:lnTo>
                  <a:lnTo>
                    <a:pt x="6578431" y="724523"/>
                  </a:lnTo>
                  <a:lnTo>
                    <a:pt x="6639061" y="718710"/>
                  </a:lnTo>
                  <a:lnTo>
                    <a:pt x="6699392" y="712077"/>
                  </a:lnTo>
                  <a:lnTo>
                    <a:pt x="6759413" y="704654"/>
                  </a:lnTo>
                  <a:lnTo>
                    <a:pt x="6819113" y="696471"/>
                  </a:lnTo>
                  <a:lnTo>
                    <a:pt x="6878481" y="687557"/>
                  </a:lnTo>
                  <a:lnTo>
                    <a:pt x="6937506" y="677943"/>
                  </a:lnTo>
                  <a:lnTo>
                    <a:pt x="6996177" y="667658"/>
                  </a:lnTo>
                  <a:lnTo>
                    <a:pt x="7054483" y="656732"/>
                  </a:lnTo>
                  <a:lnTo>
                    <a:pt x="7112414" y="645195"/>
                  </a:lnTo>
                  <a:lnTo>
                    <a:pt x="7169958" y="633076"/>
                  </a:lnTo>
                  <a:lnTo>
                    <a:pt x="7227104" y="620405"/>
                  </a:lnTo>
                  <a:lnTo>
                    <a:pt x="7283842" y="607213"/>
                  </a:lnTo>
                  <a:lnTo>
                    <a:pt x="7340160" y="593527"/>
                  </a:lnTo>
                  <a:lnTo>
                    <a:pt x="7396048" y="579380"/>
                  </a:lnTo>
                  <a:lnTo>
                    <a:pt x="7451495" y="564799"/>
                  </a:lnTo>
                  <a:lnTo>
                    <a:pt x="7506489" y="549815"/>
                  </a:lnTo>
                  <a:lnTo>
                    <a:pt x="7561020" y="534458"/>
                  </a:lnTo>
                  <a:lnTo>
                    <a:pt x="7615076" y="518757"/>
                  </a:lnTo>
                  <a:lnTo>
                    <a:pt x="7668648" y="502742"/>
                  </a:lnTo>
                  <a:lnTo>
                    <a:pt x="7721724" y="486443"/>
                  </a:lnTo>
                  <a:lnTo>
                    <a:pt x="7774292" y="469890"/>
                  </a:lnTo>
                  <a:lnTo>
                    <a:pt x="7826342" y="453112"/>
                  </a:lnTo>
                  <a:lnTo>
                    <a:pt x="7877864" y="436139"/>
                  </a:lnTo>
                  <a:lnTo>
                    <a:pt x="7928846" y="419001"/>
                  </a:lnTo>
                  <a:lnTo>
                    <a:pt x="7979277" y="401728"/>
                  </a:lnTo>
                  <a:lnTo>
                    <a:pt x="8029146" y="384349"/>
                  </a:lnTo>
                  <a:lnTo>
                    <a:pt x="8078442" y="366894"/>
                  </a:lnTo>
                  <a:lnTo>
                    <a:pt x="8127155" y="349393"/>
                  </a:lnTo>
                  <a:lnTo>
                    <a:pt x="8175274" y="331876"/>
                  </a:lnTo>
                  <a:lnTo>
                    <a:pt x="8222786" y="314371"/>
                  </a:lnTo>
                  <a:lnTo>
                    <a:pt x="8269683" y="296910"/>
                  </a:lnTo>
                  <a:lnTo>
                    <a:pt x="8315952" y="279522"/>
                  </a:lnTo>
                  <a:lnTo>
                    <a:pt x="8361583" y="262236"/>
                  </a:lnTo>
                  <a:lnTo>
                    <a:pt x="8406564" y="245083"/>
                  </a:lnTo>
                  <a:lnTo>
                    <a:pt x="8450885" y="228092"/>
                  </a:lnTo>
                  <a:lnTo>
                    <a:pt x="8494535" y="211292"/>
                  </a:lnTo>
                  <a:lnTo>
                    <a:pt x="8537503" y="194714"/>
                  </a:lnTo>
                  <a:lnTo>
                    <a:pt x="8579778" y="178387"/>
                  </a:lnTo>
                  <a:lnTo>
                    <a:pt x="8621349" y="162342"/>
                  </a:lnTo>
                  <a:lnTo>
                    <a:pt x="8662205" y="146607"/>
                  </a:lnTo>
                  <a:lnTo>
                    <a:pt x="8702335" y="131212"/>
                  </a:lnTo>
                  <a:lnTo>
                    <a:pt x="8741729" y="116188"/>
                  </a:lnTo>
                  <a:lnTo>
                    <a:pt x="8780375" y="101564"/>
                  </a:lnTo>
                  <a:lnTo>
                    <a:pt x="8818262" y="87370"/>
                  </a:lnTo>
                  <a:lnTo>
                    <a:pt x="8855379" y="73636"/>
                  </a:lnTo>
                  <a:lnTo>
                    <a:pt x="8891716" y="60390"/>
                  </a:lnTo>
                  <a:lnTo>
                    <a:pt x="8962004" y="35486"/>
                  </a:lnTo>
                  <a:lnTo>
                    <a:pt x="9029038" y="12896"/>
                  </a:lnTo>
                  <a:lnTo>
                    <a:pt x="9061308" y="2543"/>
                  </a:lnTo>
                  <a:lnTo>
                    <a:pt x="9069562" y="0"/>
                  </a:lnTo>
                </a:path>
              </a:pathLst>
            </a:custGeom>
            <a:ln w="10775">
              <a:solidFill>
                <a:srgbClr val="33B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" y="57022"/>
            <a:ext cx="9144000" cy="892810"/>
          </a:xfrm>
          <a:custGeom>
            <a:avLst/>
            <a:gdLst/>
            <a:ahLst/>
            <a:cxnLst/>
            <a:rect l="l" t="t" r="r" b="b"/>
            <a:pathLst>
              <a:path w="9144000" h="892810">
                <a:moveTo>
                  <a:pt x="0" y="892428"/>
                </a:moveTo>
                <a:lnTo>
                  <a:pt x="52556" y="882879"/>
                </a:lnTo>
                <a:lnTo>
                  <a:pt x="110528" y="871319"/>
                </a:lnTo>
                <a:lnTo>
                  <a:pt x="173709" y="857928"/>
                </a:lnTo>
                <a:lnTo>
                  <a:pt x="241891" y="842883"/>
                </a:lnTo>
                <a:lnTo>
                  <a:pt x="314869" y="826364"/>
                </a:lnTo>
                <a:lnTo>
                  <a:pt x="353091" y="817607"/>
                </a:lnTo>
                <a:lnTo>
                  <a:pt x="392435" y="808548"/>
                </a:lnTo>
                <a:lnTo>
                  <a:pt x="432874" y="799210"/>
                </a:lnTo>
                <a:lnTo>
                  <a:pt x="474382" y="789616"/>
                </a:lnTo>
                <a:lnTo>
                  <a:pt x="516934" y="779786"/>
                </a:lnTo>
                <a:lnTo>
                  <a:pt x="560504" y="769744"/>
                </a:lnTo>
                <a:lnTo>
                  <a:pt x="605066" y="759512"/>
                </a:lnTo>
                <a:lnTo>
                  <a:pt x="650594" y="749113"/>
                </a:lnTo>
                <a:lnTo>
                  <a:pt x="697062" y="738568"/>
                </a:lnTo>
                <a:lnTo>
                  <a:pt x="744445" y="727900"/>
                </a:lnTo>
                <a:lnTo>
                  <a:pt x="792716" y="717131"/>
                </a:lnTo>
                <a:lnTo>
                  <a:pt x="841849" y="706284"/>
                </a:lnTo>
                <a:lnTo>
                  <a:pt x="891820" y="695381"/>
                </a:lnTo>
                <a:lnTo>
                  <a:pt x="942601" y="684444"/>
                </a:lnTo>
                <a:lnTo>
                  <a:pt x="994168" y="673496"/>
                </a:lnTo>
                <a:lnTo>
                  <a:pt x="1046493" y="662558"/>
                </a:lnTo>
                <a:lnTo>
                  <a:pt x="1099552" y="651654"/>
                </a:lnTo>
                <a:lnTo>
                  <a:pt x="1153319" y="640806"/>
                </a:lnTo>
                <a:lnTo>
                  <a:pt x="1207768" y="630035"/>
                </a:lnTo>
                <a:lnTo>
                  <a:pt x="1262872" y="619365"/>
                </a:lnTo>
                <a:lnTo>
                  <a:pt x="1318606" y="608817"/>
                </a:lnTo>
                <a:lnTo>
                  <a:pt x="1374944" y="598414"/>
                </a:lnTo>
                <a:lnTo>
                  <a:pt x="1431861" y="588178"/>
                </a:lnTo>
                <a:lnTo>
                  <a:pt x="1489330" y="578132"/>
                </a:lnTo>
                <a:lnTo>
                  <a:pt x="1547325" y="568298"/>
                </a:lnTo>
                <a:lnTo>
                  <a:pt x="1605822" y="558698"/>
                </a:lnTo>
                <a:lnTo>
                  <a:pt x="1664793" y="549354"/>
                </a:lnTo>
                <a:lnTo>
                  <a:pt x="1724213" y="540290"/>
                </a:lnTo>
                <a:lnTo>
                  <a:pt x="1784056" y="531526"/>
                </a:lnTo>
                <a:lnTo>
                  <a:pt x="1844296" y="523086"/>
                </a:lnTo>
                <a:lnTo>
                  <a:pt x="1904908" y="514992"/>
                </a:lnTo>
                <a:lnTo>
                  <a:pt x="1965866" y="507266"/>
                </a:lnTo>
                <a:lnTo>
                  <a:pt x="2027143" y="499931"/>
                </a:lnTo>
                <a:lnTo>
                  <a:pt x="2088714" y="493008"/>
                </a:lnTo>
                <a:lnTo>
                  <a:pt x="2150553" y="486520"/>
                </a:lnTo>
                <a:lnTo>
                  <a:pt x="2212635" y="480490"/>
                </a:lnTo>
                <a:lnTo>
                  <a:pt x="2274932" y="474940"/>
                </a:lnTo>
                <a:lnTo>
                  <a:pt x="2337420" y="469892"/>
                </a:lnTo>
                <a:lnTo>
                  <a:pt x="2400073" y="465368"/>
                </a:lnTo>
                <a:lnTo>
                  <a:pt x="2462864" y="461392"/>
                </a:lnTo>
                <a:lnTo>
                  <a:pt x="2525768" y="457984"/>
                </a:lnTo>
                <a:lnTo>
                  <a:pt x="2588760" y="455167"/>
                </a:lnTo>
                <a:lnTo>
                  <a:pt x="2630573" y="453679"/>
                </a:lnTo>
                <a:lnTo>
                  <a:pt x="2673032" y="452508"/>
                </a:lnTo>
                <a:lnTo>
                  <a:pt x="2716120" y="451646"/>
                </a:lnTo>
                <a:lnTo>
                  <a:pt x="2759818" y="451083"/>
                </a:lnTo>
                <a:lnTo>
                  <a:pt x="2804112" y="450811"/>
                </a:lnTo>
                <a:lnTo>
                  <a:pt x="2848984" y="450821"/>
                </a:lnTo>
                <a:lnTo>
                  <a:pt x="2894417" y="451106"/>
                </a:lnTo>
                <a:lnTo>
                  <a:pt x="2940395" y="451655"/>
                </a:lnTo>
                <a:lnTo>
                  <a:pt x="2986900" y="452461"/>
                </a:lnTo>
                <a:lnTo>
                  <a:pt x="3033917" y="453515"/>
                </a:lnTo>
                <a:lnTo>
                  <a:pt x="3081428" y="454808"/>
                </a:lnTo>
                <a:lnTo>
                  <a:pt x="3129416" y="456332"/>
                </a:lnTo>
                <a:lnTo>
                  <a:pt x="3177866" y="458078"/>
                </a:lnTo>
                <a:lnTo>
                  <a:pt x="3226759" y="460037"/>
                </a:lnTo>
                <a:lnTo>
                  <a:pt x="3276080" y="462200"/>
                </a:lnTo>
                <a:lnTo>
                  <a:pt x="3325811" y="464560"/>
                </a:lnTo>
                <a:lnTo>
                  <a:pt x="3375936" y="467107"/>
                </a:lnTo>
                <a:lnTo>
                  <a:pt x="3426438" y="469833"/>
                </a:lnTo>
                <a:lnTo>
                  <a:pt x="3477300" y="472729"/>
                </a:lnTo>
                <a:lnTo>
                  <a:pt x="3528506" y="475786"/>
                </a:lnTo>
                <a:lnTo>
                  <a:pt x="3580038" y="478997"/>
                </a:lnTo>
                <a:lnTo>
                  <a:pt x="3631881" y="482351"/>
                </a:lnTo>
                <a:lnTo>
                  <a:pt x="3684017" y="485841"/>
                </a:lnTo>
                <a:lnTo>
                  <a:pt x="3736429" y="489458"/>
                </a:lnTo>
                <a:lnTo>
                  <a:pt x="3789101" y="493193"/>
                </a:lnTo>
                <a:lnTo>
                  <a:pt x="3842016" y="497038"/>
                </a:lnTo>
                <a:lnTo>
                  <a:pt x="3895157" y="500984"/>
                </a:lnTo>
                <a:lnTo>
                  <a:pt x="3948507" y="505022"/>
                </a:lnTo>
                <a:lnTo>
                  <a:pt x="4002051" y="509144"/>
                </a:lnTo>
                <a:lnTo>
                  <a:pt x="4055770" y="513342"/>
                </a:lnTo>
                <a:lnTo>
                  <a:pt x="4109648" y="517605"/>
                </a:lnTo>
                <a:lnTo>
                  <a:pt x="4163669" y="521926"/>
                </a:lnTo>
                <a:lnTo>
                  <a:pt x="4217816" y="526297"/>
                </a:lnTo>
                <a:lnTo>
                  <a:pt x="4272071" y="530708"/>
                </a:lnTo>
                <a:lnTo>
                  <a:pt x="4326419" y="535151"/>
                </a:lnTo>
                <a:lnTo>
                  <a:pt x="4380842" y="539617"/>
                </a:lnTo>
                <a:lnTo>
                  <a:pt x="4435323" y="544098"/>
                </a:lnTo>
                <a:lnTo>
                  <a:pt x="4489847" y="548585"/>
                </a:lnTo>
                <a:lnTo>
                  <a:pt x="4544396" y="553069"/>
                </a:lnTo>
                <a:lnTo>
                  <a:pt x="4598953" y="557541"/>
                </a:lnTo>
                <a:lnTo>
                  <a:pt x="4653501" y="561994"/>
                </a:lnTo>
                <a:lnTo>
                  <a:pt x="4708025" y="566418"/>
                </a:lnTo>
                <a:lnTo>
                  <a:pt x="4762507" y="570806"/>
                </a:lnTo>
                <a:lnTo>
                  <a:pt x="4816930" y="575147"/>
                </a:lnTo>
                <a:lnTo>
                  <a:pt x="4871277" y="579433"/>
                </a:lnTo>
                <a:lnTo>
                  <a:pt x="4925533" y="583657"/>
                </a:lnTo>
                <a:lnTo>
                  <a:pt x="4979679" y="587808"/>
                </a:lnTo>
                <a:lnTo>
                  <a:pt x="5033700" y="591880"/>
                </a:lnTo>
                <a:lnTo>
                  <a:pt x="5087578" y="595862"/>
                </a:lnTo>
                <a:lnTo>
                  <a:pt x="5141298" y="599747"/>
                </a:lnTo>
                <a:lnTo>
                  <a:pt x="5194841" y="603525"/>
                </a:lnTo>
                <a:lnTo>
                  <a:pt x="5248192" y="607188"/>
                </a:lnTo>
                <a:lnTo>
                  <a:pt x="5301333" y="610727"/>
                </a:lnTo>
                <a:lnTo>
                  <a:pt x="5354248" y="614135"/>
                </a:lnTo>
                <a:lnTo>
                  <a:pt x="5406920" y="617401"/>
                </a:lnTo>
                <a:lnTo>
                  <a:pt x="5459332" y="620518"/>
                </a:lnTo>
                <a:lnTo>
                  <a:pt x="5511468" y="623477"/>
                </a:lnTo>
                <a:lnTo>
                  <a:pt x="5563310" y="626269"/>
                </a:lnTo>
                <a:lnTo>
                  <a:pt x="5614843" y="628885"/>
                </a:lnTo>
                <a:lnTo>
                  <a:pt x="5666048" y="631317"/>
                </a:lnTo>
                <a:lnTo>
                  <a:pt x="5716911" y="633557"/>
                </a:lnTo>
                <a:lnTo>
                  <a:pt x="5767413" y="635595"/>
                </a:lnTo>
                <a:lnTo>
                  <a:pt x="5817537" y="637423"/>
                </a:lnTo>
                <a:lnTo>
                  <a:pt x="5867269" y="639033"/>
                </a:lnTo>
                <a:lnTo>
                  <a:pt x="5916589" y="640415"/>
                </a:lnTo>
                <a:lnTo>
                  <a:pt x="5965483" y="641561"/>
                </a:lnTo>
                <a:lnTo>
                  <a:pt x="6013932" y="642463"/>
                </a:lnTo>
                <a:lnTo>
                  <a:pt x="6061920" y="643112"/>
                </a:lnTo>
                <a:lnTo>
                  <a:pt x="6109431" y="643498"/>
                </a:lnTo>
                <a:lnTo>
                  <a:pt x="6156448" y="643615"/>
                </a:lnTo>
                <a:lnTo>
                  <a:pt x="6202954" y="643452"/>
                </a:lnTo>
                <a:lnTo>
                  <a:pt x="6248931" y="643001"/>
                </a:lnTo>
                <a:lnTo>
                  <a:pt x="6294365" y="642254"/>
                </a:lnTo>
                <a:lnTo>
                  <a:pt x="6339236" y="641202"/>
                </a:lnTo>
                <a:lnTo>
                  <a:pt x="6383530" y="639836"/>
                </a:lnTo>
                <a:lnTo>
                  <a:pt x="6427229" y="638147"/>
                </a:lnTo>
                <a:lnTo>
                  <a:pt x="6470316" y="636128"/>
                </a:lnTo>
                <a:lnTo>
                  <a:pt x="6512775" y="633770"/>
                </a:lnTo>
                <a:lnTo>
                  <a:pt x="6554589" y="631063"/>
                </a:lnTo>
                <a:lnTo>
                  <a:pt x="6616280" y="626404"/>
                </a:lnTo>
                <a:lnTo>
                  <a:pt x="6677673" y="621027"/>
                </a:lnTo>
                <a:lnTo>
                  <a:pt x="6738755" y="614959"/>
                </a:lnTo>
                <a:lnTo>
                  <a:pt x="6799516" y="608225"/>
                </a:lnTo>
                <a:lnTo>
                  <a:pt x="6859944" y="600851"/>
                </a:lnTo>
                <a:lnTo>
                  <a:pt x="6920027" y="592863"/>
                </a:lnTo>
                <a:lnTo>
                  <a:pt x="6979753" y="584286"/>
                </a:lnTo>
                <a:lnTo>
                  <a:pt x="7039112" y="575146"/>
                </a:lnTo>
                <a:lnTo>
                  <a:pt x="7098092" y="565470"/>
                </a:lnTo>
                <a:lnTo>
                  <a:pt x="7156682" y="555283"/>
                </a:lnTo>
                <a:lnTo>
                  <a:pt x="7214869" y="544611"/>
                </a:lnTo>
                <a:lnTo>
                  <a:pt x="7272643" y="533479"/>
                </a:lnTo>
                <a:lnTo>
                  <a:pt x="7329991" y="521913"/>
                </a:lnTo>
                <a:lnTo>
                  <a:pt x="7386904" y="509940"/>
                </a:lnTo>
                <a:lnTo>
                  <a:pt x="7443368" y="497585"/>
                </a:lnTo>
                <a:lnTo>
                  <a:pt x="7499372" y="484873"/>
                </a:lnTo>
                <a:lnTo>
                  <a:pt x="7554906" y="471832"/>
                </a:lnTo>
                <a:lnTo>
                  <a:pt x="7609957" y="458485"/>
                </a:lnTo>
                <a:lnTo>
                  <a:pt x="7664515" y="444860"/>
                </a:lnTo>
                <a:lnTo>
                  <a:pt x="7718567" y="430982"/>
                </a:lnTo>
                <a:lnTo>
                  <a:pt x="7772102" y="416877"/>
                </a:lnTo>
                <a:lnTo>
                  <a:pt x="7825109" y="402570"/>
                </a:lnTo>
                <a:lnTo>
                  <a:pt x="7877575" y="388088"/>
                </a:lnTo>
                <a:lnTo>
                  <a:pt x="7929491" y="373456"/>
                </a:lnTo>
                <a:lnTo>
                  <a:pt x="7980844" y="358700"/>
                </a:lnTo>
                <a:lnTo>
                  <a:pt x="8031622" y="343846"/>
                </a:lnTo>
                <a:lnTo>
                  <a:pt x="8081815" y="328920"/>
                </a:lnTo>
                <a:lnTo>
                  <a:pt x="8131410" y="313947"/>
                </a:lnTo>
                <a:lnTo>
                  <a:pt x="8180397" y="298954"/>
                </a:lnTo>
                <a:lnTo>
                  <a:pt x="8228763" y="283966"/>
                </a:lnTo>
                <a:lnTo>
                  <a:pt x="8276498" y="269008"/>
                </a:lnTo>
                <a:lnTo>
                  <a:pt x="8323590" y="254108"/>
                </a:lnTo>
                <a:lnTo>
                  <a:pt x="8370027" y="239290"/>
                </a:lnTo>
                <a:lnTo>
                  <a:pt x="8415798" y="224580"/>
                </a:lnTo>
                <a:lnTo>
                  <a:pt x="8460891" y="210004"/>
                </a:lnTo>
                <a:lnTo>
                  <a:pt x="8505295" y="195588"/>
                </a:lnTo>
                <a:lnTo>
                  <a:pt x="8548999" y="181358"/>
                </a:lnTo>
                <a:lnTo>
                  <a:pt x="8591990" y="167340"/>
                </a:lnTo>
                <a:lnTo>
                  <a:pt x="8634258" y="153559"/>
                </a:lnTo>
                <a:lnTo>
                  <a:pt x="8675791" y="140041"/>
                </a:lnTo>
                <a:lnTo>
                  <a:pt x="8716578" y="126812"/>
                </a:lnTo>
                <a:lnTo>
                  <a:pt x="8756606" y="113898"/>
                </a:lnTo>
                <a:lnTo>
                  <a:pt x="8795865" y="101325"/>
                </a:lnTo>
                <a:lnTo>
                  <a:pt x="8834344" y="89117"/>
                </a:lnTo>
                <a:lnTo>
                  <a:pt x="8872029" y="77303"/>
                </a:lnTo>
                <a:lnTo>
                  <a:pt x="8908911" y="65906"/>
                </a:lnTo>
                <a:lnTo>
                  <a:pt x="8980217" y="44469"/>
                </a:lnTo>
                <a:lnTo>
                  <a:pt x="9048170" y="25014"/>
                </a:lnTo>
                <a:lnTo>
                  <a:pt x="9112678" y="7748"/>
                </a:lnTo>
                <a:lnTo>
                  <a:pt x="9143611" y="0"/>
                </a:lnTo>
              </a:path>
            </a:pathLst>
          </a:custGeom>
          <a:ln w="9525">
            <a:solidFill>
              <a:srgbClr val="0FCF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499" y="1031189"/>
            <a:ext cx="7849107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Implementing</a:t>
            </a:r>
            <a:r>
              <a:rPr spc="-35" dirty="0"/>
              <a:t> </a:t>
            </a:r>
            <a:r>
              <a:rPr dirty="0"/>
              <a:t>Graphs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29741" y="5732475"/>
            <a:ext cx="4361815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5000"/>
              <a:buFont typeface="Arial"/>
              <a:buChar char="●"/>
              <a:tabLst>
                <a:tab pos="286385" algn="l"/>
                <a:tab pos="287020" algn="l"/>
              </a:tabLst>
            </a:pPr>
            <a:r>
              <a:rPr sz="2000" spc="70" dirty="0">
                <a:latin typeface="Times New Roman"/>
                <a:cs typeface="Times New Roman"/>
              </a:rPr>
              <a:t>(a) </a:t>
            </a:r>
            <a:r>
              <a:rPr sz="2000" spc="-95" dirty="0">
                <a:latin typeface="Times New Roman"/>
                <a:cs typeface="Times New Roman"/>
              </a:rPr>
              <a:t>A </a:t>
            </a:r>
            <a:r>
              <a:rPr sz="2000" spc="75" dirty="0">
                <a:latin typeface="Times New Roman"/>
                <a:cs typeface="Times New Roman"/>
              </a:rPr>
              <a:t>weighted </a:t>
            </a:r>
            <a:r>
              <a:rPr sz="2000" spc="95" dirty="0">
                <a:latin typeface="Times New Roman"/>
                <a:cs typeface="Times New Roman"/>
              </a:rPr>
              <a:t>undirected graph</a:t>
            </a:r>
            <a:r>
              <a:rPr sz="2000" spc="-195" dirty="0">
                <a:latin typeface="Times New Roman"/>
                <a:cs typeface="Times New Roman"/>
              </a:rPr>
              <a:t> </a:t>
            </a:r>
            <a:r>
              <a:rPr sz="2000" spc="120" dirty="0">
                <a:latin typeface="Times New Roman"/>
                <a:cs typeface="Times New Roman"/>
              </a:rPr>
              <a:t>and</a:t>
            </a:r>
            <a:endParaRPr sz="2000">
              <a:latin typeface="Times New Roman"/>
              <a:cs typeface="Times New Roman"/>
            </a:endParaRPr>
          </a:p>
          <a:p>
            <a:pPr marL="287020">
              <a:lnSpc>
                <a:spcPct val="100000"/>
              </a:lnSpc>
            </a:pPr>
            <a:r>
              <a:rPr sz="2000" spc="85" dirty="0">
                <a:latin typeface="Times New Roman"/>
                <a:cs typeface="Times New Roman"/>
              </a:rPr>
              <a:t>(b) </a:t>
            </a:r>
            <a:r>
              <a:rPr sz="2000" spc="60" dirty="0">
                <a:latin typeface="Times New Roman"/>
                <a:cs typeface="Times New Roman"/>
              </a:rPr>
              <a:t>its </a:t>
            </a:r>
            <a:r>
              <a:rPr sz="2000" spc="55" dirty="0">
                <a:latin typeface="Times New Roman"/>
                <a:cs typeface="Times New Roman"/>
              </a:rPr>
              <a:t>adjacency</a:t>
            </a:r>
            <a:r>
              <a:rPr sz="2000" spc="-185" dirty="0">
                <a:latin typeface="Times New Roman"/>
                <a:cs typeface="Times New Roman"/>
              </a:rPr>
              <a:t> </a:t>
            </a:r>
            <a:r>
              <a:rPr sz="2000" spc="50" dirty="0">
                <a:latin typeface="Times New Roman"/>
                <a:cs typeface="Times New Roman"/>
              </a:rPr>
              <a:t>list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85672" y="2093976"/>
            <a:ext cx="7107935" cy="25496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387" y="0"/>
            <a:ext cx="9149715" cy="6863715"/>
            <a:chOff x="-5387" y="0"/>
            <a:chExt cx="9149715" cy="68637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69705" cy="1015365"/>
            </a:xfrm>
            <a:custGeom>
              <a:avLst/>
              <a:gdLst/>
              <a:ahLst/>
              <a:cxnLst/>
              <a:rect l="l" t="t" r="r" b="b"/>
              <a:pathLst>
                <a:path w="9069705" h="1015365">
                  <a:moveTo>
                    <a:pt x="0" y="1015166"/>
                  </a:moveTo>
                  <a:lnTo>
                    <a:pt x="53492" y="995722"/>
                  </a:lnTo>
                  <a:lnTo>
                    <a:pt x="112892" y="974533"/>
                  </a:lnTo>
                  <a:lnTo>
                    <a:pt x="177135" y="952091"/>
                  </a:lnTo>
                  <a:lnTo>
                    <a:pt x="246046" y="928561"/>
                  </a:lnTo>
                  <a:lnTo>
                    <a:pt x="282198" y="916440"/>
                  </a:lnTo>
                  <a:lnTo>
                    <a:pt x="319453" y="904109"/>
                  </a:lnTo>
                  <a:lnTo>
                    <a:pt x="357788" y="891588"/>
                  </a:lnTo>
                  <a:lnTo>
                    <a:pt x="397182" y="878900"/>
                  </a:lnTo>
                  <a:lnTo>
                    <a:pt x="437614" y="866063"/>
                  </a:lnTo>
                  <a:lnTo>
                    <a:pt x="479061" y="853099"/>
                  </a:lnTo>
                  <a:lnTo>
                    <a:pt x="521502" y="840028"/>
                  </a:lnTo>
                  <a:lnTo>
                    <a:pt x="564916" y="826872"/>
                  </a:lnTo>
                  <a:lnTo>
                    <a:pt x="609281" y="813651"/>
                  </a:lnTo>
                  <a:lnTo>
                    <a:pt x="654574" y="800385"/>
                  </a:lnTo>
                  <a:lnTo>
                    <a:pt x="700776" y="787096"/>
                  </a:lnTo>
                  <a:lnTo>
                    <a:pt x="747863" y="773803"/>
                  </a:lnTo>
                  <a:lnTo>
                    <a:pt x="795814" y="760528"/>
                  </a:lnTo>
                  <a:lnTo>
                    <a:pt x="844607" y="747291"/>
                  </a:lnTo>
                  <a:lnTo>
                    <a:pt x="894222" y="734114"/>
                  </a:lnTo>
                  <a:lnTo>
                    <a:pt x="944636" y="721016"/>
                  </a:lnTo>
                  <a:lnTo>
                    <a:pt x="995827" y="708018"/>
                  </a:lnTo>
                  <a:lnTo>
                    <a:pt x="1047775" y="695142"/>
                  </a:lnTo>
                  <a:lnTo>
                    <a:pt x="1100456" y="682407"/>
                  </a:lnTo>
                  <a:lnTo>
                    <a:pt x="1153851" y="669834"/>
                  </a:lnTo>
                  <a:lnTo>
                    <a:pt x="1207936" y="657445"/>
                  </a:lnTo>
                  <a:lnTo>
                    <a:pt x="1262691" y="645259"/>
                  </a:lnTo>
                  <a:lnTo>
                    <a:pt x="1318093" y="633298"/>
                  </a:lnTo>
                  <a:lnTo>
                    <a:pt x="1374121" y="621583"/>
                  </a:lnTo>
                  <a:lnTo>
                    <a:pt x="1430754" y="610133"/>
                  </a:lnTo>
                  <a:lnTo>
                    <a:pt x="1487970" y="598969"/>
                  </a:lnTo>
                  <a:lnTo>
                    <a:pt x="1545747" y="588113"/>
                  </a:lnTo>
                  <a:lnTo>
                    <a:pt x="1604063" y="577585"/>
                  </a:lnTo>
                  <a:lnTo>
                    <a:pt x="1662897" y="567405"/>
                  </a:lnTo>
                  <a:lnTo>
                    <a:pt x="1722227" y="557594"/>
                  </a:lnTo>
                  <a:lnTo>
                    <a:pt x="1782032" y="548174"/>
                  </a:lnTo>
                  <a:lnTo>
                    <a:pt x="1842290" y="539164"/>
                  </a:lnTo>
                  <a:lnTo>
                    <a:pt x="1902979" y="530585"/>
                  </a:lnTo>
                  <a:lnTo>
                    <a:pt x="1964077" y="522459"/>
                  </a:lnTo>
                  <a:lnTo>
                    <a:pt x="2025564" y="514805"/>
                  </a:lnTo>
                  <a:lnTo>
                    <a:pt x="2087416" y="507645"/>
                  </a:lnTo>
                  <a:lnTo>
                    <a:pt x="2149614" y="500998"/>
                  </a:lnTo>
                  <a:lnTo>
                    <a:pt x="2212134" y="494887"/>
                  </a:lnTo>
                  <a:lnTo>
                    <a:pt x="2274956" y="489331"/>
                  </a:lnTo>
                  <a:lnTo>
                    <a:pt x="2338057" y="484351"/>
                  </a:lnTo>
                  <a:lnTo>
                    <a:pt x="2401417" y="479968"/>
                  </a:lnTo>
                  <a:lnTo>
                    <a:pt x="2465013" y="476202"/>
                  </a:lnTo>
                  <a:lnTo>
                    <a:pt x="2528824" y="473075"/>
                  </a:lnTo>
                  <a:lnTo>
                    <a:pt x="2570419" y="471472"/>
                  </a:lnTo>
                  <a:lnTo>
                    <a:pt x="2612687" y="470276"/>
                  </a:lnTo>
                  <a:lnTo>
                    <a:pt x="2655610" y="469474"/>
                  </a:lnTo>
                  <a:lnTo>
                    <a:pt x="2699169" y="469055"/>
                  </a:lnTo>
                  <a:lnTo>
                    <a:pt x="2743349" y="469009"/>
                  </a:lnTo>
                  <a:lnTo>
                    <a:pt x="2788132" y="469325"/>
                  </a:lnTo>
                  <a:lnTo>
                    <a:pt x="2833500" y="469992"/>
                  </a:lnTo>
                  <a:lnTo>
                    <a:pt x="2879436" y="470998"/>
                  </a:lnTo>
                  <a:lnTo>
                    <a:pt x="2925923" y="472333"/>
                  </a:lnTo>
                  <a:lnTo>
                    <a:pt x="2972944" y="473986"/>
                  </a:lnTo>
                  <a:lnTo>
                    <a:pt x="3020481" y="475946"/>
                  </a:lnTo>
                  <a:lnTo>
                    <a:pt x="3068517" y="478202"/>
                  </a:lnTo>
                  <a:lnTo>
                    <a:pt x="3117034" y="480743"/>
                  </a:lnTo>
                  <a:lnTo>
                    <a:pt x="3166016" y="483558"/>
                  </a:lnTo>
                  <a:lnTo>
                    <a:pt x="3215445" y="486636"/>
                  </a:lnTo>
                  <a:lnTo>
                    <a:pt x="3265304" y="489966"/>
                  </a:lnTo>
                  <a:lnTo>
                    <a:pt x="3315576" y="493538"/>
                  </a:lnTo>
                  <a:lnTo>
                    <a:pt x="3366243" y="497339"/>
                  </a:lnTo>
                  <a:lnTo>
                    <a:pt x="3417287" y="501360"/>
                  </a:lnTo>
                  <a:lnTo>
                    <a:pt x="3468693" y="505589"/>
                  </a:lnTo>
                  <a:lnTo>
                    <a:pt x="3520441" y="510016"/>
                  </a:lnTo>
                  <a:lnTo>
                    <a:pt x="3572516" y="514628"/>
                  </a:lnTo>
                  <a:lnTo>
                    <a:pt x="3624899" y="519417"/>
                  </a:lnTo>
                  <a:lnTo>
                    <a:pt x="3677574" y="524369"/>
                  </a:lnTo>
                  <a:lnTo>
                    <a:pt x="3730523" y="529476"/>
                  </a:lnTo>
                  <a:lnTo>
                    <a:pt x="3783729" y="534725"/>
                  </a:lnTo>
                  <a:lnTo>
                    <a:pt x="3837175" y="540105"/>
                  </a:lnTo>
                  <a:lnTo>
                    <a:pt x="3890843" y="545606"/>
                  </a:lnTo>
                  <a:lnTo>
                    <a:pt x="3944715" y="551217"/>
                  </a:lnTo>
                  <a:lnTo>
                    <a:pt x="3998776" y="556926"/>
                  </a:lnTo>
                  <a:lnTo>
                    <a:pt x="4053007" y="562724"/>
                  </a:lnTo>
                  <a:lnTo>
                    <a:pt x="4107391" y="568598"/>
                  </a:lnTo>
                  <a:lnTo>
                    <a:pt x="4161911" y="574538"/>
                  </a:lnTo>
                  <a:lnTo>
                    <a:pt x="4216549" y="580533"/>
                  </a:lnTo>
                  <a:lnTo>
                    <a:pt x="4271289" y="586572"/>
                  </a:lnTo>
                  <a:lnTo>
                    <a:pt x="4326112" y="592644"/>
                  </a:lnTo>
                  <a:lnTo>
                    <a:pt x="4381002" y="598737"/>
                  </a:lnTo>
                  <a:lnTo>
                    <a:pt x="4435942" y="604843"/>
                  </a:lnTo>
                  <a:lnTo>
                    <a:pt x="4490913" y="610948"/>
                  </a:lnTo>
                  <a:lnTo>
                    <a:pt x="4545899" y="617042"/>
                  </a:lnTo>
                  <a:lnTo>
                    <a:pt x="4600883" y="623115"/>
                  </a:lnTo>
                  <a:lnTo>
                    <a:pt x="4655847" y="629154"/>
                  </a:lnTo>
                  <a:lnTo>
                    <a:pt x="4710774" y="635151"/>
                  </a:lnTo>
                  <a:lnTo>
                    <a:pt x="4765646" y="641092"/>
                  </a:lnTo>
                  <a:lnTo>
                    <a:pt x="4820447" y="646968"/>
                  </a:lnTo>
                  <a:lnTo>
                    <a:pt x="4875158" y="652767"/>
                  </a:lnTo>
                  <a:lnTo>
                    <a:pt x="4929764" y="658479"/>
                  </a:lnTo>
                  <a:lnTo>
                    <a:pt x="4984245" y="664092"/>
                  </a:lnTo>
                  <a:lnTo>
                    <a:pt x="5038586" y="669596"/>
                  </a:lnTo>
                  <a:lnTo>
                    <a:pt x="5092769" y="674980"/>
                  </a:lnTo>
                  <a:lnTo>
                    <a:pt x="5146776" y="680232"/>
                  </a:lnTo>
                  <a:lnTo>
                    <a:pt x="5200590" y="685342"/>
                  </a:lnTo>
                  <a:lnTo>
                    <a:pt x="5254194" y="690299"/>
                  </a:lnTo>
                  <a:lnTo>
                    <a:pt x="5307571" y="695091"/>
                  </a:lnTo>
                  <a:lnTo>
                    <a:pt x="5360703" y="699708"/>
                  </a:lnTo>
                  <a:lnTo>
                    <a:pt x="5413574" y="704139"/>
                  </a:lnTo>
                  <a:lnTo>
                    <a:pt x="5466165" y="708374"/>
                  </a:lnTo>
                  <a:lnTo>
                    <a:pt x="5518459" y="712400"/>
                  </a:lnTo>
                  <a:lnTo>
                    <a:pt x="5570440" y="716207"/>
                  </a:lnTo>
                  <a:lnTo>
                    <a:pt x="5622089" y="719784"/>
                  </a:lnTo>
                  <a:lnTo>
                    <a:pt x="5673390" y="723120"/>
                  </a:lnTo>
                  <a:lnTo>
                    <a:pt x="5724326" y="726204"/>
                  </a:lnTo>
                  <a:lnTo>
                    <a:pt x="5774878" y="729026"/>
                  </a:lnTo>
                  <a:lnTo>
                    <a:pt x="5825030" y="731574"/>
                  </a:lnTo>
                  <a:lnTo>
                    <a:pt x="5874764" y="733837"/>
                  </a:lnTo>
                  <a:lnTo>
                    <a:pt x="5924064" y="735804"/>
                  </a:lnTo>
                  <a:lnTo>
                    <a:pt x="5972911" y="737465"/>
                  </a:lnTo>
                  <a:lnTo>
                    <a:pt x="6021289" y="738808"/>
                  </a:lnTo>
                  <a:lnTo>
                    <a:pt x="6069180" y="739822"/>
                  </a:lnTo>
                  <a:lnTo>
                    <a:pt x="6116567" y="740497"/>
                  </a:lnTo>
                  <a:lnTo>
                    <a:pt x="6163433" y="740822"/>
                  </a:lnTo>
                  <a:lnTo>
                    <a:pt x="6209759" y="740785"/>
                  </a:lnTo>
                  <a:lnTo>
                    <a:pt x="6255530" y="740376"/>
                  </a:lnTo>
                  <a:lnTo>
                    <a:pt x="6300728" y="739584"/>
                  </a:lnTo>
                  <a:lnTo>
                    <a:pt x="6345335" y="738397"/>
                  </a:lnTo>
                  <a:lnTo>
                    <a:pt x="6389335" y="736805"/>
                  </a:lnTo>
                  <a:lnTo>
                    <a:pt x="6432709" y="734796"/>
                  </a:lnTo>
                  <a:lnTo>
                    <a:pt x="6475440" y="732361"/>
                  </a:lnTo>
                  <a:lnTo>
                    <a:pt x="6517513" y="729488"/>
                  </a:lnTo>
                  <a:lnTo>
                    <a:pt x="6578431" y="724523"/>
                  </a:lnTo>
                  <a:lnTo>
                    <a:pt x="6639061" y="718710"/>
                  </a:lnTo>
                  <a:lnTo>
                    <a:pt x="6699392" y="712077"/>
                  </a:lnTo>
                  <a:lnTo>
                    <a:pt x="6759413" y="704654"/>
                  </a:lnTo>
                  <a:lnTo>
                    <a:pt x="6819113" y="696471"/>
                  </a:lnTo>
                  <a:lnTo>
                    <a:pt x="6878481" y="687557"/>
                  </a:lnTo>
                  <a:lnTo>
                    <a:pt x="6937506" y="677943"/>
                  </a:lnTo>
                  <a:lnTo>
                    <a:pt x="6996177" y="667658"/>
                  </a:lnTo>
                  <a:lnTo>
                    <a:pt x="7054483" y="656732"/>
                  </a:lnTo>
                  <a:lnTo>
                    <a:pt x="7112414" y="645195"/>
                  </a:lnTo>
                  <a:lnTo>
                    <a:pt x="7169958" y="633076"/>
                  </a:lnTo>
                  <a:lnTo>
                    <a:pt x="7227104" y="620405"/>
                  </a:lnTo>
                  <a:lnTo>
                    <a:pt x="7283842" y="607213"/>
                  </a:lnTo>
                  <a:lnTo>
                    <a:pt x="7340160" y="593527"/>
                  </a:lnTo>
                  <a:lnTo>
                    <a:pt x="7396048" y="579380"/>
                  </a:lnTo>
                  <a:lnTo>
                    <a:pt x="7451495" y="564799"/>
                  </a:lnTo>
                  <a:lnTo>
                    <a:pt x="7506489" y="549815"/>
                  </a:lnTo>
                  <a:lnTo>
                    <a:pt x="7561020" y="534458"/>
                  </a:lnTo>
                  <a:lnTo>
                    <a:pt x="7615076" y="518757"/>
                  </a:lnTo>
                  <a:lnTo>
                    <a:pt x="7668648" y="502742"/>
                  </a:lnTo>
                  <a:lnTo>
                    <a:pt x="7721724" y="486443"/>
                  </a:lnTo>
                  <a:lnTo>
                    <a:pt x="7774292" y="469890"/>
                  </a:lnTo>
                  <a:lnTo>
                    <a:pt x="7826342" y="453112"/>
                  </a:lnTo>
                  <a:lnTo>
                    <a:pt x="7877864" y="436139"/>
                  </a:lnTo>
                  <a:lnTo>
                    <a:pt x="7928846" y="419001"/>
                  </a:lnTo>
                  <a:lnTo>
                    <a:pt x="7979277" y="401728"/>
                  </a:lnTo>
                  <a:lnTo>
                    <a:pt x="8029146" y="384349"/>
                  </a:lnTo>
                  <a:lnTo>
                    <a:pt x="8078442" y="366894"/>
                  </a:lnTo>
                  <a:lnTo>
                    <a:pt x="8127155" y="349393"/>
                  </a:lnTo>
                  <a:lnTo>
                    <a:pt x="8175274" y="331876"/>
                  </a:lnTo>
                  <a:lnTo>
                    <a:pt x="8222786" y="314371"/>
                  </a:lnTo>
                  <a:lnTo>
                    <a:pt x="8269683" y="296910"/>
                  </a:lnTo>
                  <a:lnTo>
                    <a:pt x="8315952" y="279522"/>
                  </a:lnTo>
                  <a:lnTo>
                    <a:pt x="8361583" y="262236"/>
                  </a:lnTo>
                  <a:lnTo>
                    <a:pt x="8406564" y="245083"/>
                  </a:lnTo>
                  <a:lnTo>
                    <a:pt x="8450885" y="228092"/>
                  </a:lnTo>
                  <a:lnTo>
                    <a:pt x="8494535" y="211292"/>
                  </a:lnTo>
                  <a:lnTo>
                    <a:pt x="8537503" y="194714"/>
                  </a:lnTo>
                  <a:lnTo>
                    <a:pt x="8579778" y="178387"/>
                  </a:lnTo>
                  <a:lnTo>
                    <a:pt x="8621349" y="162342"/>
                  </a:lnTo>
                  <a:lnTo>
                    <a:pt x="8662205" y="146607"/>
                  </a:lnTo>
                  <a:lnTo>
                    <a:pt x="8702335" y="131212"/>
                  </a:lnTo>
                  <a:lnTo>
                    <a:pt x="8741729" y="116188"/>
                  </a:lnTo>
                  <a:lnTo>
                    <a:pt x="8780375" y="101564"/>
                  </a:lnTo>
                  <a:lnTo>
                    <a:pt x="8818262" y="87370"/>
                  </a:lnTo>
                  <a:lnTo>
                    <a:pt x="8855379" y="73636"/>
                  </a:lnTo>
                  <a:lnTo>
                    <a:pt x="8891716" y="60390"/>
                  </a:lnTo>
                  <a:lnTo>
                    <a:pt x="8962004" y="35486"/>
                  </a:lnTo>
                  <a:lnTo>
                    <a:pt x="9029038" y="12896"/>
                  </a:lnTo>
                  <a:lnTo>
                    <a:pt x="9061308" y="2543"/>
                  </a:lnTo>
                  <a:lnTo>
                    <a:pt x="9069562" y="0"/>
                  </a:lnTo>
                </a:path>
              </a:pathLst>
            </a:custGeom>
            <a:ln w="10775">
              <a:solidFill>
                <a:srgbClr val="33B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" y="57022"/>
            <a:ext cx="9144000" cy="892810"/>
          </a:xfrm>
          <a:custGeom>
            <a:avLst/>
            <a:gdLst/>
            <a:ahLst/>
            <a:cxnLst/>
            <a:rect l="l" t="t" r="r" b="b"/>
            <a:pathLst>
              <a:path w="9144000" h="892810">
                <a:moveTo>
                  <a:pt x="0" y="892428"/>
                </a:moveTo>
                <a:lnTo>
                  <a:pt x="52556" y="882879"/>
                </a:lnTo>
                <a:lnTo>
                  <a:pt x="110528" y="871319"/>
                </a:lnTo>
                <a:lnTo>
                  <a:pt x="173709" y="857928"/>
                </a:lnTo>
                <a:lnTo>
                  <a:pt x="241891" y="842883"/>
                </a:lnTo>
                <a:lnTo>
                  <a:pt x="314869" y="826364"/>
                </a:lnTo>
                <a:lnTo>
                  <a:pt x="353091" y="817607"/>
                </a:lnTo>
                <a:lnTo>
                  <a:pt x="392435" y="808548"/>
                </a:lnTo>
                <a:lnTo>
                  <a:pt x="432874" y="799210"/>
                </a:lnTo>
                <a:lnTo>
                  <a:pt x="474382" y="789616"/>
                </a:lnTo>
                <a:lnTo>
                  <a:pt x="516934" y="779786"/>
                </a:lnTo>
                <a:lnTo>
                  <a:pt x="560504" y="769744"/>
                </a:lnTo>
                <a:lnTo>
                  <a:pt x="605066" y="759512"/>
                </a:lnTo>
                <a:lnTo>
                  <a:pt x="650594" y="749113"/>
                </a:lnTo>
                <a:lnTo>
                  <a:pt x="697062" y="738568"/>
                </a:lnTo>
                <a:lnTo>
                  <a:pt x="744445" y="727900"/>
                </a:lnTo>
                <a:lnTo>
                  <a:pt x="792716" y="717131"/>
                </a:lnTo>
                <a:lnTo>
                  <a:pt x="841849" y="706284"/>
                </a:lnTo>
                <a:lnTo>
                  <a:pt x="891820" y="695381"/>
                </a:lnTo>
                <a:lnTo>
                  <a:pt x="942601" y="684444"/>
                </a:lnTo>
                <a:lnTo>
                  <a:pt x="994168" y="673496"/>
                </a:lnTo>
                <a:lnTo>
                  <a:pt x="1046493" y="662558"/>
                </a:lnTo>
                <a:lnTo>
                  <a:pt x="1099552" y="651654"/>
                </a:lnTo>
                <a:lnTo>
                  <a:pt x="1153319" y="640806"/>
                </a:lnTo>
                <a:lnTo>
                  <a:pt x="1207768" y="630035"/>
                </a:lnTo>
                <a:lnTo>
                  <a:pt x="1262872" y="619365"/>
                </a:lnTo>
                <a:lnTo>
                  <a:pt x="1318606" y="608817"/>
                </a:lnTo>
                <a:lnTo>
                  <a:pt x="1374944" y="598414"/>
                </a:lnTo>
                <a:lnTo>
                  <a:pt x="1431861" y="588178"/>
                </a:lnTo>
                <a:lnTo>
                  <a:pt x="1489330" y="578132"/>
                </a:lnTo>
                <a:lnTo>
                  <a:pt x="1547325" y="568298"/>
                </a:lnTo>
                <a:lnTo>
                  <a:pt x="1605822" y="558698"/>
                </a:lnTo>
                <a:lnTo>
                  <a:pt x="1664793" y="549354"/>
                </a:lnTo>
                <a:lnTo>
                  <a:pt x="1724213" y="540290"/>
                </a:lnTo>
                <a:lnTo>
                  <a:pt x="1784056" y="531526"/>
                </a:lnTo>
                <a:lnTo>
                  <a:pt x="1844296" y="523086"/>
                </a:lnTo>
                <a:lnTo>
                  <a:pt x="1904908" y="514992"/>
                </a:lnTo>
                <a:lnTo>
                  <a:pt x="1965866" y="507266"/>
                </a:lnTo>
                <a:lnTo>
                  <a:pt x="2027143" y="499931"/>
                </a:lnTo>
                <a:lnTo>
                  <a:pt x="2088714" y="493008"/>
                </a:lnTo>
                <a:lnTo>
                  <a:pt x="2150553" y="486520"/>
                </a:lnTo>
                <a:lnTo>
                  <a:pt x="2212635" y="480490"/>
                </a:lnTo>
                <a:lnTo>
                  <a:pt x="2274932" y="474940"/>
                </a:lnTo>
                <a:lnTo>
                  <a:pt x="2337420" y="469892"/>
                </a:lnTo>
                <a:lnTo>
                  <a:pt x="2400073" y="465368"/>
                </a:lnTo>
                <a:lnTo>
                  <a:pt x="2462864" y="461392"/>
                </a:lnTo>
                <a:lnTo>
                  <a:pt x="2525768" y="457984"/>
                </a:lnTo>
                <a:lnTo>
                  <a:pt x="2588760" y="455167"/>
                </a:lnTo>
                <a:lnTo>
                  <a:pt x="2630573" y="453679"/>
                </a:lnTo>
                <a:lnTo>
                  <a:pt x="2673032" y="452508"/>
                </a:lnTo>
                <a:lnTo>
                  <a:pt x="2716120" y="451646"/>
                </a:lnTo>
                <a:lnTo>
                  <a:pt x="2759818" y="451083"/>
                </a:lnTo>
                <a:lnTo>
                  <a:pt x="2804112" y="450811"/>
                </a:lnTo>
                <a:lnTo>
                  <a:pt x="2848984" y="450821"/>
                </a:lnTo>
                <a:lnTo>
                  <a:pt x="2894417" y="451106"/>
                </a:lnTo>
                <a:lnTo>
                  <a:pt x="2940395" y="451655"/>
                </a:lnTo>
                <a:lnTo>
                  <a:pt x="2986900" y="452461"/>
                </a:lnTo>
                <a:lnTo>
                  <a:pt x="3033917" y="453515"/>
                </a:lnTo>
                <a:lnTo>
                  <a:pt x="3081428" y="454808"/>
                </a:lnTo>
                <a:lnTo>
                  <a:pt x="3129416" y="456332"/>
                </a:lnTo>
                <a:lnTo>
                  <a:pt x="3177866" y="458078"/>
                </a:lnTo>
                <a:lnTo>
                  <a:pt x="3226759" y="460037"/>
                </a:lnTo>
                <a:lnTo>
                  <a:pt x="3276080" y="462200"/>
                </a:lnTo>
                <a:lnTo>
                  <a:pt x="3325811" y="464560"/>
                </a:lnTo>
                <a:lnTo>
                  <a:pt x="3375936" y="467107"/>
                </a:lnTo>
                <a:lnTo>
                  <a:pt x="3426438" y="469833"/>
                </a:lnTo>
                <a:lnTo>
                  <a:pt x="3477300" y="472729"/>
                </a:lnTo>
                <a:lnTo>
                  <a:pt x="3528506" y="475786"/>
                </a:lnTo>
                <a:lnTo>
                  <a:pt x="3580038" y="478997"/>
                </a:lnTo>
                <a:lnTo>
                  <a:pt x="3631881" y="482351"/>
                </a:lnTo>
                <a:lnTo>
                  <a:pt x="3684017" y="485841"/>
                </a:lnTo>
                <a:lnTo>
                  <a:pt x="3736429" y="489458"/>
                </a:lnTo>
                <a:lnTo>
                  <a:pt x="3789101" y="493193"/>
                </a:lnTo>
                <a:lnTo>
                  <a:pt x="3842016" y="497038"/>
                </a:lnTo>
                <a:lnTo>
                  <a:pt x="3895157" y="500984"/>
                </a:lnTo>
                <a:lnTo>
                  <a:pt x="3948507" y="505022"/>
                </a:lnTo>
                <a:lnTo>
                  <a:pt x="4002051" y="509144"/>
                </a:lnTo>
                <a:lnTo>
                  <a:pt x="4055770" y="513342"/>
                </a:lnTo>
                <a:lnTo>
                  <a:pt x="4109648" y="517605"/>
                </a:lnTo>
                <a:lnTo>
                  <a:pt x="4163669" y="521926"/>
                </a:lnTo>
                <a:lnTo>
                  <a:pt x="4217816" y="526297"/>
                </a:lnTo>
                <a:lnTo>
                  <a:pt x="4272071" y="530708"/>
                </a:lnTo>
                <a:lnTo>
                  <a:pt x="4326419" y="535151"/>
                </a:lnTo>
                <a:lnTo>
                  <a:pt x="4380842" y="539617"/>
                </a:lnTo>
                <a:lnTo>
                  <a:pt x="4435323" y="544098"/>
                </a:lnTo>
                <a:lnTo>
                  <a:pt x="4489847" y="548585"/>
                </a:lnTo>
                <a:lnTo>
                  <a:pt x="4544396" y="553069"/>
                </a:lnTo>
                <a:lnTo>
                  <a:pt x="4598953" y="557541"/>
                </a:lnTo>
                <a:lnTo>
                  <a:pt x="4653501" y="561994"/>
                </a:lnTo>
                <a:lnTo>
                  <a:pt x="4708025" y="566418"/>
                </a:lnTo>
                <a:lnTo>
                  <a:pt x="4762507" y="570806"/>
                </a:lnTo>
                <a:lnTo>
                  <a:pt x="4816930" y="575147"/>
                </a:lnTo>
                <a:lnTo>
                  <a:pt x="4871277" y="579433"/>
                </a:lnTo>
                <a:lnTo>
                  <a:pt x="4925533" y="583657"/>
                </a:lnTo>
                <a:lnTo>
                  <a:pt x="4979679" y="587808"/>
                </a:lnTo>
                <a:lnTo>
                  <a:pt x="5033700" y="591880"/>
                </a:lnTo>
                <a:lnTo>
                  <a:pt x="5087578" y="595862"/>
                </a:lnTo>
                <a:lnTo>
                  <a:pt x="5141298" y="599747"/>
                </a:lnTo>
                <a:lnTo>
                  <a:pt x="5194841" y="603525"/>
                </a:lnTo>
                <a:lnTo>
                  <a:pt x="5248192" y="607188"/>
                </a:lnTo>
                <a:lnTo>
                  <a:pt x="5301333" y="610727"/>
                </a:lnTo>
                <a:lnTo>
                  <a:pt x="5354248" y="614135"/>
                </a:lnTo>
                <a:lnTo>
                  <a:pt x="5406920" y="617401"/>
                </a:lnTo>
                <a:lnTo>
                  <a:pt x="5459332" y="620518"/>
                </a:lnTo>
                <a:lnTo>
                  <a:pt x="5511468" y="623477"/>
                </a:lnTo>
                <a:lnTo>
                  <a:pt x="5563310" y="626269"/>
                </a:lnTo>
                <a:lnTo>
                  <a:pt x="5614843" y="628885"/>
                </a:lnTo>
                <a:lnTo>
                  <a:pt x="5666048" y="631317"/>
                </a:lnTo>
                <a:lnTo>
                  <a:pt x="5716911" y="633557"/>
                </a:lnTo>
                <a:lnTo>
                  <a:pt x="5767413" y="635595"/>
                </a:lnTo>
                <a:lnTo>
                  <a:pt x="5817537" y="637423"/>
                </a:lnTo>
                <a:lnTo>
                  <a:pt x="5867269" y="639033"/>
                </a:lnTo>
                <a:lnTo>
                  <a:pt x="5916589" y="640415"/>
                </a:lnTo>
                <a:lnTo>
                  <a:pt x="5965483" y="641561"/>
                </a:lnTo>
                <a:lnTo>
                  <a:pt x="6013932" y="642463"/>
                </a:lnTo>
                <a:lnTo>
                  <a:pt x="6061920" y="643112"/>
                </a:lnTo>
                <a:lnTo>
                  <a:pt x="6109431" y="643498"/>
                </a:lnTo>
                <a:lnTo>
                  <a:pt x="6156448" y="643615"/>
                </a:lnTo>
                <a:lnTo>
                  <a:pt x="6202954" y="643452"/>
                </a:lnTo>
                <a:lnTo>
                  <a:pt x="6248931" y="643001"/>
                </a:lnTo>
                <a:lnTo>
                  <a:pt x="6294365" y="642254"/>
                </a:lnTo>
                <a:lnTo>
                  <a:pt x="6339236" y="641202"/>
                </a:lnTo>
                <a:lnTo>
                  <a:pt x="6383530" y="639836"/>
                </a:lnTo>
                <a:lnTo>
                  <a:pt x="6427229" y="638147"/>
                </a:lnTo>
                <a:lnTo>
                  <a:pt x="6470316" y="636128"/>
                </a:lnTo>
                <a:lnTo>
                  <a:pt x="6512775" y="633770"/>
                </a:lnTo>
                <a:lnTo>
                  <a:pt x="6554589" y="631063"/>
                </a:lnTo>
                <a:lnTo>
                  <a:pt x="6616280" y="626404"/>
                </a:lnTo>
                <a:lnTo>
                  <a:pt x="6677673" y="621027"/>
                </a:lnTo>
                <a:lnTo>
                  <a:pt x="6738755" y="614959"/>
                </a:lnTo>
                <a:lnTo>
                  <a:pt x="6799516" y="608225"/>
                </a:lnTo>
                <a:lnTo>
                  <a:pt x="6859944" y="600851"/>
                </a:lnTo>
                <a:lnTo>
                  <a:pt x="6920027" y="592863"/>
                </a:lnTo>
                <a:lnTo>
                  <a:pt x="6979753" y="584286"/>
                </a:lnTo>
                <a:lnTo>
                  <a:pt x="7039112" y="575146"/>
                </a:lnTo>
                <a:lnTo>
                  <a:pt x="7098092" y="565470"/>
                </a:lnTo>
                <a:lnTo>
                  <a:pt x="7156682" y="555283"/>
                </a:lnTo>
                <a:lnTo>
                  <a:pt x="7214869" y="544611"/>
                </a:lnTo>
                <a:lnTo>
                  <a:pt x="7272643" y="533479"/>
                </a:lnTo>
                <a:lnTo>
                  <a:pt x="7329991" y="521913"/>
                </a:lnTo>
                <a:lnTo>
                  <a:pt x="7386904" y="509940"/>
                </a:lnTo>
                <a:lnTo>
                  <a:pt x="7443368" y="497585"/>
                </a:lnTo>
                <a:lnTo>
                  <a:pt x="7499372" y="484873"/>
                </a:lnTo>
                <a:lnTo>
                  <a:pt x="7554906" y="471832"/>
                </a:lnTo>
                <a:lnTo>
                  <a:pt x="7609957" y="458485"/>
                </a:lnTo>
                <a:lnTo>
                  <a:pt x="7664515" y="444860"/>
                </a:lnTo>
                <a:lnTo>
                  <a:pt x="7718567" y="430982"/>
                </a:lnTo>
                <a:lnTo>
                  <a:pt x="7772102" y="416877"/>
                </a:lnTo>
                <a:lnTo>
                  <a:pt x="7825109" y="402570"/>
                </a:lnTo>
                <a:lnTo>
                  <a:pt x="7877575" y="388088"/>
                </a:lnTo>
                <a:lnTo>
                  <a:pt x="7929491" y="373456"/>
                </a:lnTo>
                <a:lnTo>
                  <a:pt x="7980844" y="358700"/>
                </a:lnTo>
                <a:lnTo>
                  <a:pt x="8031622" y="343846"/>
                </a:lnTo>
                <a:lnTo>
                  <a:pt x="8081815" y="328920"/>
                </a:lnTo>
                <a:lnTo>
                  <a:pt x="8131410" y="313947"/>
                </a:lnTo>
                <a:lnTo>
                  <a:pt x="8180397" y="298954"/>
                </a:lnTo>
                <a:lnTo>
                  <a:pt x="8228763" y="283966"/>
                </a:lnTo>
                <a:lnTo>
                  <a:pt x="8276498" y="269008"/>
                </a:lnTo>
                <a:lnTo>
                  <a:pt x="8323590" y="254108"/>
                </a:lnTo>
                <a:lnTo>
                  <a:pt x="8370027" y="239290"/>
                </a:lnTo>
                <a:lnTo>
                  <a:pt x="8415798" y="224580"/>
                </a:lnTo>
                <a:lnTo>
                  <a:pt x="8460891" y="210004"/>
                </a:lnTo>
                <a:lnTo>
                  <a:pt x="8505295" y="195588"/>
                </a:lnTo>
                <a:lnTo>
                  <a:pt x="8548999" y="181358"/>
                </a:lnTo>
                <a:lnTo>
                  <a:pt x="8591990" y="167340"/>
                </a:lnTo>
                <a:lnTo>
                  <a:pt x="8634258" y="153559"/>
                </a:lnTo>
                <a:lnTo>
                  <a:pt x="8675791" y="140041"/>
                </a:lnTo>
                <a:lnTo>
                  <a:pt x="8716578" y="126812"/>
                </a:lnTo>
                <a:lnTo>
                  <a:pt x="8756606" y="113898"/>
                </a:lnTo>
                <a:lnTo>
                  <a:pt x="8795865" y="101325"/>
                </a:lnTo>
                <a:lnTo>
                  <a:pt x="8834344" y="89117"/>
                </a:lnTo>
                <a:lnTo>
                  <a:pt x="8872029" y="77303"/>
                </a:lnTo>
                <a:lnTo>
                  <a:pt x="8908911" y="65906"/>
                </a:lnTo>
                <a:lnTo>
                  <a:pt x="8980217" y="44469"/>
                </a:lnTo>
                <a:lnTo>
                  <a:pt x="9048170" y="25014"/>
                </a:lnTo>
                <a:lnTo>
                  <a:pt x="9112678" y="7748"/>
                </a:lnTo>
                <a:lnTo>
                  <a:pt x="9143611" y="0"/>
                </a:lnTo>
              </a:path>
            </a:pathLst>
          </a:custGeom>
          <a:ln w="9525">
            <a:solidFill>
              <a:srgbClr val="0FCF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86814" y="2570810"/>
            <a:ext cx="5254625" cy="1031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1" spc="125" dirty="0">
                <a:solidFill>
                  <a:srgbClr val="C2E0FF"/>
                </a:solidFill>
                <a:latin typeface="Arial"/>
                <a:cs typeface="Arial"/>
              </a:rPr>
              <a:t>Thank</a:t>
            </a:r>
            <a:r>
              <a:rPr sz="6600" b="1" spc="-335" dirty="0">
                <a:solidFill>
                  <a:srgbClr val="C2E0FF"/>
                </a:solidFill>
                <a:latin typeface="Arial"/>
                <a:cs typeface="Arial"/>
              </a:rPr>
              <a:t> </a:t>
            </a:r>
            <a:r>
              <a:rPr sz="6600" b="1" spc="-150" dirty="0">
                <a:solidFill>
                  <a:srgbClr val="C2E0FF"/>
                </a:solidFill>
                <a:latin typeface="Arial"/>
                <a:cs typeface="Arial"/>
              </a:rPr>
              <a:t>you!!!!</a:t>
            </a:r>
            <a:endParaRPr sz="6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521700" y="6518249"/>
            <a:ext cx="1790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185D75"/>
                </a:solidFill>
                <a:latin typeface="Times New Roman"/>
                <a:cs typeface="Times New Roman"/>
              </a:rPr>
              <a:t>24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54935" y="6518249"/>
            <a:ext cx="4368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0" dirty="0">
                <a:solidFill>
                  <a:srgbClr val="185D75"/>
                </a:solidFill>
                <a:latin typeface="Times New Roman"/>
                <a:cs typeface="Times New Roman"/>
              </a:rPr>
              <a:t>G</a:t>
            </a:r>
            <a:r>
              <a:rPr sz="1200" spc="5" dirty="0">
                <a:solidFill>
                  <a:srgbClr val="185D75"/>
                </a:solidFill>
                <a:latin typeface="Times New Roman"/>
                <a:cs typeface="Times New Roman"/>
              </a:rPr>
              <a:t>r</a:t>
            </a:r>
            <a:r>
              <a:rPr sz="1200" spc="70" dirty="0">
                <a:solidFill>
                  <a:srgbClr val="185D75"/>
                </a:solidFill>
                <a:latin typeface="Times New Roman"/>
                <a:cs typeface="Times New Roman"/>
              </a:rPr>
              <a:t>aph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387" y="0"/>
            <a:ext cx="9149715" cy="6863715"/>
            <a:chOff x="-5387" y="0"/>
            <a:chExt cx="9149715" cy="68637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69705" cy="1015365"/>
            </a:xfrm>
            <a:custGeom>
              <a:avLst/>
              <a:gdLst/>
              <a:ahLst/>
              <a:cxnLst/>
              <a:rect l="l" t="t" r="r" b="b"/>
              <a:pathLst>
                <a:path w="9069705" h="1015365">
                  <a:moveTo>
                    <a:pt x="0" y="1015166"/>
                  </a:moveTo>
                  <a:lnTo>
                    <a:pt x="53492" y="995722"/>
                  </a:lnTo>
                  <a:lnTo>
                    <a:pt x="112892" y="974533"/>
                  </a:lnTo>
                  <a:lnTo>
                    <a:pt x="177135" y="952091"/>
                  </a:lnTo>
                  <a:lnTo>
                    <a:pt x="246046" y="928561"/>
                  </a:lnTo>
                  <a:lnTo>
                    <a:pt x="282198" y="916440"/>
                  </a:lnTo>
                  <a:lnTo>
                    <a:pt x="319453" y="904109"/>
                  </a:lnTo>
                  <a:lnTo>
                    <a:pt x="357788" y="891588"/>
                  </a:lnTo>
                  <a:lnTo>
                    <a:pt x="397182" y="878900"/>
                  </a:lnTo>
                  <a:lnTo>
                    <a:pt x="437614" y="866063"/>
                  </a:lnTo>
                  <a:lnTo>
                    <a:pt x="479061" y="853099"/>
                  </a:lnTo>
                  <a:lnTo>
                    <a:pt x="521502" y="840028"/>
                  </a:lnTo>
                  <a:lnTo>
                    <a:pt x="564916" y="826872"/>
                  </a:lnTo>
                  <a:lnTo>
                    <a:pt x="609281" y="813651"/>
                  </a:lnTo>
                  <a:lnTo>
                    <a:pt x="654574" y="800385"/>
                  </a:lnTo>
                  <a:lnTo>
                    <a:pt x="700776" y="787096"/>
                  </a:lnTo>
                  <a:lnTo>
                    <a:pt x="747863" y="773803"/>
                  </a:lnTo>
                  <a:lnTo>
                    <a:pt x="795814" y="760528"/>
                  </a:lnTo>
                  <a:lnTo>
                    <a:pt x="844607" y="747291"/>
                  </a:lnTo>
                  <a:lnTo>
                    <a:pt x="894222" y="734114"/>
                  </a:lnTo>
                  <a:lnTo>
                    <a:pt x="944636" y="721016"/>
                  </a:lnTo>
                  <a:lnTo>
                    <a:pt x="995827" y="708018"/>
                  </a:lnTo>
                  <a:lnTo>
                    <a:pt x="1047775" y="695142"/>
                  </a:lnTo>
                  <a:lnTo>
                    <a:pt x="1100456" y="682407"/>
                  </a:lnTo>
                  <a:lnTo>
                    <a:pt x="1153851" y="669834"/>
                  </a:lnTo>
                  <a:lnTo>
                    <a:pt x="1207936" y="657445"/>
                  </a:lnTo>
                  <a:lnTo>
                    <a:pt x="1262691" y="645259"/>
                  </a:lnTo>
                  <a:lnTo>
                    <a:pt x="1318093" y="633298"/>
                  </a:lnTo>
                  <a:lnTo>
                    <a:pt x="1374121" y="621583"/>
                  </a:lnTo>
                  <a:lnTo>
                    <a:pt x="1430754" y="610133"/>
                  </a:lnTo>
                  <a:lnTo>
                    <a:pt x="1487970" y="598969"/>
                  </a:lnTo>
                  <a:lnTo>
                    <a:pt x="1545747" y="588113"/>
                  </a:lnTo>
                  <a:lnTo>
                    <a:pt x="1604063" y="577585"/>
                  </a:lnTo>
                  <a:lnTo>
                    <a:pt x="1662897" y="567405"/>
                  </a:lnTo>
                  <a:lnTo>
                    <a:pt x="1722227" y="557594"/>
                  </a:lnTo>
                  <a:lnTo>
                    <a:pt x="1782032" y="548174"/>
                  </a:lnTo>
                  <a:lnTo>
                    <a:pt x="1842290" y="539164"/>
                  </a:lnTo>
                  <a:lnTo>
                    <a:pt x="1902979" y="530585"/>
                  </a:lnTo>
                  <a:lnTo>
                    <a:pt x="1964077" y="522459"/>
                  </a:lnTo>
                  <a:lnTo>
                    <a:pt x="2025564" y="514805"/>
                  </a:lnTo>
                  <a:lnTo>
                    <a:pt x="2087416" y="507645"/>
                  </a:lnTo>
                  <a:lnTo>
                    <a:pt x="2149614" y="500998"/>
                  </a:lnTo>
                  <a:lnTo>
                    <a:pt x="2212134" y="494887"/>
                  </a:lnTo>
                  <a:lnTo>
                    <a:pt x="2274956" y="489331"/>
                  </a:lnTo>
                  <a:lnTo>
                    <a:pt x="2338057" y="484351"/>
                  </a:lnTo>
                  <a:lnTo>
                    <a:pt x="2401417" y="479968"/>
                  </a:lnTo>
                  <a:lnTo>
                    <a:pt x="2465013" y="476202"/>
                  </a:lnTo>
                  <a:lnTo>
                    <a:pt x="2528824" y="473075"/>
                  </a:lnTo>
                  <a:lnTo>
                    <a:pt x="2570419" y="471472"/>
                  </a:lnTo>
                  <a:lnTo>
                    <a:pt x="2612687" y="470276"/>
                  </a:lnTo>
                  <a:lnTo>
                    <a:pt x="2655610" y="469474"/>
                  </a:lnTo>
                  <a:lnTo>
                    <a:pt x="2699169" y="469055"/>
                  </a:lnTo>
                  <a:lnTo>
                    <a:pt x="2743349" y="469009"/>
                  </a:lnTo>
                  <a:lnTo>
                    <a:pt x="2788132" y="469325"/>
                  </a:lnTo>
                  <a:lnTo>
                    <a:pt x="2833500" y="469992"/>
                  </a:lnTo>
                  <a:lnTo>
                    <a:pt x="2879436" y="470998"/>
                  </a:lnTo>
                  <a:lnTo>
                    <a:pt x="2925923" y="472333"/>
                  </a:lnTo>
                  <a:lnTo>
                    <a:pt x="2972944" y="473986"/>
                  </a:lnTo>
                  <a:lnTo>
                    <a:pt x="3020481" y="475946"/>
                  </a:lnTo>
                  <a:lnTo>
                    <a:pt x="3068517" y="478202"/>
                  </a:lnTo>
                  <a:lnTo>
                    <a:pt x="3117034" y="480743"/>
                  </a:lnTo>
                  <a:lnTo>
                    <a:pt x="3166016" y="483558"/>
                  </a:lnTo>
                  <a:lnTo>
                    <a:pt x="3215445" y="486636"/>
                  </a:lnTo>
                  <a:lnTo>
                    <a:pt x="3265304" y="489966"/>
                  </a:lnTo>
                  <a:lnTo>
                    <a:pt x="3315576" y="493538"/>
                  </a:lnTo>
                  <a:lnTo>
                    <a:pt x="3366243" y="497339"/>
                  </a:lnTo>
                  <a:lnTo>
                    <a:pt x="3417287" y="501360"/>
                  </a:lnTo>
                  <a:lnTo>
                    <a:pt x="3468693" y="505589"/>
                  </a:lnTo>
                  <a:lnTo>
                    <a:pt x="3520441" y="510016"/>
                  </a:lnTo>
                  <a:lnTo>
                    <a:pt x="3572516" y="514628"/>
                  </a:lnTo>
                  <a:lnTo>
                    <a:pt x="3624899" y="519417"/>
                  </a:lnTo>
                  <a:lnTo>
                    <a:pt x="3677574" y="524369"/>
                  </a:lnTo>
                  <a:lnTo>
                    <a:pt x="3730523" y="529476"/>
                  </a:lnTo>
                  <a:lnTo>
                    <a:pt x="3783729" y="534725"/>
                  </a:lnTo>
                  <a:lnTo>
                    <a:pt x="3837175" y="540105"/>
                  </a:lnTo>
                  <a:lnTo>
                    <a:pt x="3890843" y="545606"/>
                  </a:lnTo>
                  <a:lnTo>
                    <a:pt x="3944715" y="551217"/>
                  </a:lnTo>
                  <a:lnTo>
                    <a:pt x="3998776" y="556926"/>
                  </a:lnTo>
                  <a:lnTo>
                    <a:pt x="4053007" y="562724"/>
                  </a:lnTo>
                  <a:lnTo>
                    <a:pt x="4107391" y="568598"/>
                  </a:lnTo>
                  <a:lnTo>
                    <a:pt x="4161911" y="574538"/>
                  </a:lnTo>
                  <a:lnTo>
                    <a:pt x="4216549" y="580533"/>
                  </a:lnTo>
                  <a:lnTo>
                    <a:pt x="4271289" y="586572"/>
                  </a:lnTo>
                  <a:lnTo>
                    <a:pt x="4326112" y="592644"/>
                  </a:lnTo>
                  <a:lnTo>
                    <a:pt x="4381002" y="598737"/>
                  </a:lnTo>
                  <a:lnTo>
                    <a:pt x="4435942" y="604843"/>
                  </a:lnTo>
                  <a:lnTo>
                    <a:pt x="4490913" y="610948"/>
                  </a:lnTo>
                  <a:lnTo>
                    <a:pt x="4545899" y="617042"/>
                  </a:lnTo>
                  <a:lnTo>
                    <a:pt x="4600883" y="623115"/>
                  </a:lnTo>
                  <a:lnTo>
                    <a:pt x="4655847" y="629154"/>
                  </a:lnTo>
                  <a:lnTo>
                    <a:pt x="4710774" y="635151"/>
                  </a:lnTo>
                  <a:lnTo>
                    <a:pt x="4765646" y="641092"/>
                  </a:lnTo>
                  <a:lnTo>
                    <a:pt x="4820447" y="646968"/>
                  </a:lnTo>
                  <a:lnTo>
                    <a:pt x="4875158" y="652767"/>
                  </a:lnTo>
                  <a:lnTo>
                    <a:pt x="4929764" y="658479"/>
                  </a:lnTo>
                  <a:lnTo>
                    <a:pt x="4984245" y="664092"/>
                  </a:lnTo>
                  <a:lnTo>
                    <a:pt x="5038586" y="669596"/>
                  </a:lnTo>
                  <a:lnTo>
                    <a:pt x="5092769" y="674980"/>
                  </a:lnTo>
                  <a:lnTo>
                    <a:pt x="5146776" y="680232"/>
                  </a:lnTo>
                  <a:lnTo>
                    <a:pt x="5200590" y="685342"/>
                  </a:lnTo>
                  <a:lnTo>
                    <a:pt x="5254194" y="690299"/>
                  </a:lnTo>
                  <a:lnTo>
                    <a:pt x="5307571" y="695091"/>
                  </a:lnTo>
                  <a:lnTo>
                    <a:pt x="5360703" y="699708"/>
                  </a:lnTo>
                  <a:lnTo>
                    <a:pt x="5413574" y="704139"/>
                  </a:lnTo>
                  <a:lnTo>
                    <a:pt x="5466165" y="708374"/>
                  </a:lnTo>
                  <a:lnTo>
                    <a:pt x="5518459" y="712400"/>
                  </a:lnTo>
                  <a:lnTo>
                    <a:pt x="5570440" y="716207"/>
                  </a:lnTo>
                  <a:lnTo>
                    <a:pt x="5622089" y="719784"/>
                  </a:lnTo>
                  <a:lnTo>
                    <a:pt x="5673390" y="723120"/>
                  </a:lnTo>
                  <a:lnTo>
                    <a:pt x="5724326" y="726204"/>
                  </a:lnTo>
                  <a:lnTo>
                    <a:pt x="5774878" y="729026"/>
                  </a:lnTo>
                  <a:lnTo>
                    <a:pt x="5825030" y="731574"/>
                  </a:lnTo>
                  <a:lnTo>
                    <a:pt x="5874764" y="733837"/>
                  </a:lnTo>
                  <a:lnTo>
                    <a:pt x="5924064" y="735804"/>
                  </a:lnTo>
                  <a:lnTo>
                    <a:pt x="5972911" y="737465"/>
                  </a:lnTo>
                  <a:lnTo>
                    <a:pt x="6021289" y="738808"/>
                  </a:lnTo>
                  <a:lnTo>
                    <a:pt x="6069180" y="739822"/>
                  </a:lnTo>
                  <a:lnTo>
                    <a:pt x="6116567" y="740497"/>
                  </a:lnTo>
                  <a:lnTo>
                    <a:pt x="6163433" y="740822"/>
                  </a:lnTo>
                  <a:lnTo>
                    <a:pt x="6209759" y="740785"/>
                  </a:lnTo>
                  <a:lnTo>
                    <a:pt x="6255530" y="740376"/>
                  </a:lnTo>
                  <a:lnTo>
                    <a:pt x="6300728" y="739584"/>
                  </a:lnTo>
                  <a:lnTo>
                    <a:pt x="6345335" y="738397"/>
                  </a:lnTo>
                  <a:lnTo>
                    <a:pt x="6389335" y="736805"/>
                  </a:lnTo>
                  <a:lnTo>
                    <a:pt x="6432709" y="734796"/>
                  </a:lnTo>
                  <a:lnTo>
                    <a:pt x="6475440" y="732361"/>
                  </a:lnTo>
                  <a:lnTo>
                    <a:pt x="6517513" y="729488"/>
                  </a:lnTo>
                  <a:lnTo>
                    <a:pt x="6578431" y="724523"/>
                  </a:lnTo>
                  <a:lnTo>
                    <a:pt x="6639061" y="718710"/>
                  </a:lnTo>
                  <a:lnTo>
                    <a:pt x="6699392" y="712077"/>
                  </a:lnTo>
                  <a:lnTo>
                    <a:pt x="6759413" y="704654"/>
                  </a:lnTo>
                  <a:lnTo>
                    <a:pt x="6819113" y="696471"/>
                  </a:lnTo>
                  <a:lnTo>
                    <a:pt x="6878481" y="687557"/>
                  </a:lnTo>
                  <a:lnTo>
                    <a:pt x="6937506" y="677943"/>
                  </a:lnTo>
                  <a:lnTo>
                    <a:pt x="6996177" y="667658"/>
                  </a:lnTo>
                  <a:lnTo>
                    <a:pt x="7054483" y="656732"/>
                  </a:lnTo>
                  <a:lnTo>
                    <a:pt x="7112414" y="645195"/>
                  </a:lnTo>
                  <a:lnTo>
                    <a:pt x="7169958" y="633076"/>
                  </a:lnTo>
                  <a:lnTo>
                    <a:pt x="7227104" y="620405"/>
                  </a:lnTo>
                  <a:lnTo>
                    <a:pt x="7283842" y="607213"/>
                  </a:lnTo>
                  <a:lnTo>
                    <a:pt x="7340160" y="593527"/>
                  </a:lnTo>
                  <a:lnTo>
                    <a:pt x="7396048" y="579380"/>
                  </a:lnTo>
                  <a:lnTo>
                    <a:pt x="7451495" y="564799"/>
                  </a:lnTo>
                  <a:lnTo>
                    <a:pt x="7506489" y="549815"/>
                  </a:lnTo>
                  <a:lnTo>
                    <a:pt x="7561020" y="534458"/>
                  </a:lnTo>
                  <a:lnTo>
                    <a:pt x="7615076" y="518757"/>
                  </a:lnTo>
                  <a:lnTo>
                    <a:pt x="7668648" y="502742"/>
                  </a:lnTo>
                  <a:lnTo>
                    <a:pt x="7721724" y="486443"/>
                  </a:lnTo>
                  <a:lnTo>
                    <a:pt x="7774292" y="469890"/>
                  </a:lnTo>
                  <a:lnTo>
                    <a:pt x="7826342" y="453112"/>
                  </a:lnTo>
                  <a:lnTo>
                    <a:pt x="7877864" y="436139"/>
                  </a:lnTo>
                  <a:lnTo>
                    <a:pt x="7928846" y="419001"/>
                  </a:lnTo>
                  <a:lnTo>
                    <a:pt x="7979277" y="401728"/>
                  </a:lnTo>
                  <a:lnTo>
                    <a:pt x="8029146" y="384349"/>
                  </a:lnTo>
                  <a:lnTo>
                    <a:pt x="8078442" y="366894"/>
                  </a:lnTo>
                  <a:lnTo>
                    <a:pt x="8127155" y="349393"/>
                  </a:lnTo>
                  <a:lnTo>
                    <a:pt x="8175274" y="331876"/>
                  </a:lnTo>
                  <a:lnTo>
                    <a:pt x="8222786" y="314371"/>
                  </a:lnTo>
                  <a:lnTo>
                    <a:pt x="8269683" y="296910"/>
                  </a:lnTo>
                  <a:lnTo>
                    <a:pt x="8315952" y="279522"/>
                  </a:lnTo>
                  <a:lnTo>
                    <a:pt x="8361583" y="262236"/>
                  </a:lnTo>
                  <a:lnTo>
                    <a:pt x="8406564" y="245083"/>
                  </a:lnTo>
                  <a:lnTo>
                    <a:pt x="8450885" y="228092"/>
                  </a:lnTo>
                  <a:lnTo>
                    <a:pt x="8494535" y="211292"/>
                  </a:lnTo>
                  <a:lnTo>
                    <a:pt x="8537503" y="194714"/>
                  </a:lnTo>
                  <a:lnTo>
                    <a:pt x="8579778" y="178387"/>
                  </a:lnTo>
                  <a:lnTo>
                    <a:pt x="8621349" y="162342"/>
                  </a:lnTo>
                  <a:lnTo>
                    <a:pt x="8662205" y="146607"/>
                  </a:lnTo>
                  <a:lnTo>
                    <a:pt x="8702335" y="131212"/>
                  </a:lnTo>
                  <a:lnTo>
                    <a:pt x="8741729" y="116188"/>
                  </a:lnTo>
                  <a:lnTo>
                    <a:pt x="8780375" y="101564"/>
                  </a:lnTo>
                  <a:lnTo>
                    <a:pt x="8818262" y="87370"/>
                  </a:lnTo>
                  <a:lnTo>
                    <a:pt x="8855379" y="73636"/>
                  </a:lnTo>
                  <a:lnTo>
                    <a:pt x="8891716" y="60390"/>
                  </a:lnTo>
                  <a:lnTo>
                    <a:pt x="8962004" y="35486"/>
                  </a:lnTo>
                  <a:lnTo>
                    <a:pt x="9029038" y="12896"/>
                  </a:lnTo>
                  <a:lnTo>
                    <a:pt x="9061308" y="2543"/>
                  </a:lnTo>
                  <a:lnTo>
                    <a:pt x="9069562" y="0"/>
                  </a:lnTo>
                </a:path>
              </a:pathLst>
            </a:custGeom>
            <a:ln w="10775">
              <a:solidFill>
                <a:srgbClr val="33B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" y="57022"/>
            <a:ext cx="9144000" cy="892810"/>
          </a:xfrm>
          <a:custGeom>
            <a:avLst/>
            <a:gdLst/>
            <a:ahLst/>
            <a:cxnLst/>
            <a:rect l="l" t="t" r="r" b="b"/>
            <a:pathLst>
              <a:path w="9144000" h="892810">
                <a:moveTo>
                  <a:pt x="0" y="892428"/>
                </a:moveTo>
                <a:lnTo>
                  <a:pt x="52556" y="882879"/>
                </a:lnTo>
                <a:lnTo>
                  <a:pt x="110528" y="871319"/>
                </a:lnTo>
                <a:lnTo>
                  <a:pt x="173709" y="857928"/>
                </a:lnTo>
                <a:lnTo>
                  <a:pt x="241891" y="842883"/>
                </a:lnTo>
                <a:lnTo>
                  <a:pt x="314869" y="826364"/>
                </a:lnTo>
                <a:lnTo>
                  <a:pt x="353091" y="817607"/>
                </a:lnTo>
                <a:lnTo>
                  <a:pt x="392435" y="808548"/>
                </a:lnTo>
                <a:lnTo>
                  <a:pt x="432874" y="799210"/>
                </a:lnTo>
                <a:lnTo>
                  <a:pt x="474382" y="789616"/>
                </a:lnTo>
                <a:lnTo>
                  <a:pt x="516934" y="779786"/>
                </a:lnTo>
                <a:lnTo>
                  <a:pt x="560504" y="769744"/>
                </a:lnTo>
                <a:lnTo>
                  <a:pt x="605066" y="759512"/>
                </a:lnTo>
                <a:lnTo>
                  <a:pt x="650594" y="749113"/>
                </a:lnTo>
                <a:lnTo>
                  <a:pt x="697062" y="738568"/>
                </a:lnTo>
                <a:lnTo>
                  <a:pt x="744445" y="727900"/>
                </a:lnTo>
                <a:lnTo>
                  <a:pt x="792716" y="717131"/>
                </a:lnTo>
                <a:lnTo>
                  <a:pt x="841849" y="706284"/>
                </a:lnTo>
                <a:lnTo>
                  <a:pt x="891820" y="695381"/>
                </a:lnTo>
                <a:lnTo>
                  <a:pt x="942601" y="684444"/>
                </a:lnTo>
                <a:lnTo>
                  <a:pt x="994168" y="673496"/>
                </a:lnTo>
                <a:lnTo>
                  <a:pt x="1046493" y="662558"/>
                </a:lnTo>
                <a:lnTo>
                  <a:pt x="1099552" y="651654"/>
                </a:lnTo>
                <a:lnTo>
                  <a:pt x="1153319" y="640806"/>
                </a:lnTo>
                <a:lnTo>
                  <a:pt x="1207768" y="630035"/>
                </a:lnTo>
                <a:lnTo>
                  <a:pt x="1262872" y="619365"/>
                </a:lnTo>
                <a:lnTo>
                  <a:pt x="1318606" y="608817"/>
                </a:lnTo>
                <a:lnTo>
                  <a:pt x="1374944" y="598414"/>
                </a:lnTo>
                <a:lnTo>
                  <a:pt x="1431861" y="588178"/>
                </a:lnTo>
                <a:lnTo>
                  <a:pt x="1489330" y="578132"/>
                </a:lnTo>
                <a:lnTo>
                  <a:pt x="1547325" y="568298"/>
                </a:lnTo>
                <a:lnTo>
                  <a:pt x="1605822" y="558698"/>
                </a:lnTo>
                <a:lnTo>
                  <a:pt x="1664793" y="549354"/>
                </a:lnTo>
                <a:lnTo>
                  <a:pt x="1724213" y="540290"/>
                </a:lnTo>
                <a:lnTo>
                  <a:pt x="1784056" y="531526"/>
                </a:lnTo>
                <a:lnTo>
                  <a:pt x="1844296" y="523086"/>
                </a:lnTo>
                <a:lnTo>
                  <a:pt x="1904908" y="514992"/>
                </a:lnTo>
                <a:lnTo>
                  <a:pt x="1965866" y="507266"/>
                </a:lnTo>
                <a:lnTo>
                  <a:pt x="2027143" y="499931"/>
                </a:lnTo>
                <a:lnTo>
                  <a:pt x="2088714" y="493008"/>
                </a:lnTo>
                <a:lnTo>
                  <a:pt x="2150553" y="486520"/>
                </a:lnTo>
                <a:lnTo>
                  <a:pt x="2212635" y="480490"/>
                </a:lnTo>
                <a:lnTo>
                  <a:pt x="2274932" y="474940"/>
                </a:lnTo>
                <a:lnTo>
                  <a:pt x="2337420" y="469892"/>
                </a:lnTo>
                <a:lnTo>
                  <a:pt x="2400073" y="465368"/>
                </a:lnTo>
                <a:lnTo>
                  <a:pt x="2462864" y="461392"/>
                </a:lnTo>
                <a:lnTo>
                  <a:pt x="2525768" y="457984"/>
                </a:lnTo>
                <a:lnTo>
                  <a:pt x="2588760" y="455167"/>
                </a:lnTo>
                <a:lnTo>
                  <a:pt x="2630573" y="453679"/>
                </a:lnTo>
                <a:lnTo>
                  <a:pt x="2673032" y="452508"/>
                </a:lnTo>
                <a:lnTo>
                  <a:pt x="2716120" y="451646"/>
                </a:lnTo>
                <a:lnTo>
                  <a:pt x="2759818" y="451083"/>
                </a:lnTo>
                <a:lnTo>
                  <a:pt x="2804112" y="450811"/>
                </a:lnTo>
                <a:lnTo>
                  <a:pt x="2848984" y="450821"/>
                </a:lnTo>
                <a:lnTo>
                  <a:pt x="2894417" y="451106"/>
                </a:lnTo>
                <a:lnTo>
                  <a:pt x="2940395" y="451655"/>
                </a:lnTo>
                <a:lnTo>
                  <a:pt x="2986900" y="452461"/>
                </a:lnTo>
                <a:lnTo>
                  <a:pt x="3033917" y="453515"/>
                </a:lnTo>
                <a:lnTo>
                  <a:pt x="3081428" y="454808"/>
                </a:lnTo>
                <a:lnTo>
                  <a:pt x="3129416" y="456332"/>
                </a:lnTo>
                <a:lnTo>
                  <a:pt x="3177866" y="458078"/>
                </a:lnTo>
                <a:lnTo>
                  <a:pt x="3226759" y="460037"/>
                </a:lnTo>
                <a:lnTo>
                  <a:pt x="3276080" y="462200"/>
                </a:lnTo>
                <a:lnTo>
                  <a:pt x="3325811" y="464560"/>
                </a:lnTo>
                <a:lnTo>
                  <a:pt x="3375936" y="467107"/>
                </a:lnTo>
                <a:lnTo>
                  <a:pt x="3426438" y="469833"/>
                </a:lnTo>
                <a:lnTo>
                  <a:pt x="3477300" y="472729"/>
                </a:lnTo>
                <a:lnTo>
                  <a:pt x="3528506" y="475786"/>
                </a:lnTo>
                <a:lnTo>
                  <a:pt x="3580038" y="478997"/>
                </a:lnTo>
                <a:lnTo>
                  <a:pt x="3631881" y="482351"/>
                </a:lnTo>
                <a:lnTo>
                  <a:pt x="3684017" y="485841"/>
                </a:lnTo>
                <a:lnTo>
                  <a:pt x="3736429" y="489458"/>
                </a:lnTo>
                <a:lnTo>
                  <a:pt x="3789101" y="493193"/>
                </a:lnTo>
                <a:lnTo>
                  <a:pt x="3842016" y="497038"/>
                </a:lnTo>
                <a:lnTo>
                  <a:pt x="3895157" y="500984"/>
                </a:lnTo>
                <a:lnTo>
                  <a:pt x="3948507" y="505022"/>
                </a:lnTo>
                <a:lnTo>
                  <a:pt x="4002051" y="509144"/>
                </a:lnTo>
                <a:lnTo>
                  <a:pt x="4055770" y="513342"/>
                </a:lnTo>
                <a:lnTo>
                  <a:pt x="4109648" y="517605"/>
                </a:lnTo>
                <a:lnTo>
                  <a:pt x="4163669" y="521926"/>
                </a:lnTo>
                <a:lnTo>
                  <a:pt x="4217816" y="526297"/>
                </a:lnTo>
                <a:lnTo>
                  <a:pt x="4272071" y="530708"/>
                </a:lnTo>
                <a:lnTo>
                  <a:pt x="4326419" y="535151"/>
                </a:lnTo>
                <a:lnTo>
                  <a:pt x="4380842" y="539617"/>
                </a:lnTo>
                <a:lnTo>
                  <a:pt x="4435323" y="544098"/>
                </a:lnTo>
                <a:lnTo>
                  <a:pt x="4489847" y="548585"/>
                </a:lnTo>
                <a:lnTo>
                  <a:pt x="4544396" y="553069"/>
                </a:lnTo>
                <a:lnTo>
                  <a:pt x="4598953" y="557541"/>
                </a:lnTo>
                <a:lnTo>
                  <a:pt x="4653501" y="561994"/>
                </a:lnTo>
                <a:lnTo>
                  <a:pt x="4708025" y="566418"/>
                </a:lnTo>
                <a:lnTo>
                  <a:pt x="4762507" y="570806"/>
                </a:lnTo>
                <a:lnTo>
                  <a:pt x="4816930" y="575147"/>
                </a:lnTo>
                <a:lnTo>
                  <a:pt x="4871277" y="579433"/>
                </a:lnTo>
                <a:lnTo>
                  <a:pt x="4925533" y="583657"/>
                </a:lnTo>
                <a:lnTo>
                  <a:pt x="4979679" y="587808"/>
                </a:lnTo>
                <a:lnTo>
                  <a:pt x="5033700" y="591880"/>
                </a:lnTo>
                <a:lnTo>
                  <a:pt x="5087578" y="595862"/>
                </a:lnTo>
                <a:lnTo>
                  <a:pt x="5141298" y="599747"/>
                </a:lnTo>
                <a:lnTo>
                  <a:pt x="5194841" y="603525"/>
                </a:lnTo>
                <a:lnTo>
                  <a:pt x="5248192" y="607188"/>
                </a:lnTo>
                <a:lnTo>
                  <a:pt x="5301333" y="610727"/>
                </a:lnTo>
                <a:lnTo>
                  <a:pt x="5354248" y="614135"/>
                </a:lnTo>
                <a:lnTo>
                  <a:pt x="5406920" y="617401"/>
                </a:lnTo>
                <a:lnTo>
                  <a:pt x="5459332" y="620518"/>
                </a:lnTo>
                <a:lnTo>
                  <a:pt x="5511468" y="623477"/>
                </a:lnTo>
                <a:lnTo>
                  <a:pt x="5563310" y="626269"/>
                </a:lnTo>
                <a:lnTo>
                  <a:pt x="5614843" y="628885"/>
                </a:lnTo>
                <a:lnTo>
                  <a:pt x="5666048" y="631317"/>
                </a:lnTo>
                <a:lnTo>
                  <a:pt x="5716911" y="633557"/>
                </a:lnTo>
                <a:lnTo>
                  <a:pt x="5767413" y="635595"/>
                </a:lnTo>
                <a:lnTo>
                  <a:pt x="5817537" y="637423"/>
                </a:lnTo>
                <a:lnTo>
                  <a:pt x="5867269" y="639033"/>
                </a:lnTo>
                <a:lnTo>
                  <a:pt x="5916589" y="640415"/>
                </a:lnTo>
                <a:lnTo>
                  <a:pt x="5965483" y="641561"/>
                </a:lnTo>
                <a:lnTo>
                  <a:pt x="6013932" y="642463"/>
                </a:lnTo>
                <a:lnTo>
                  <a:pt x="6061920" y="643112"/>
                </a:lnTo>
                <a:lnTo>
                  <a:pt x="6109431" y="643498"/>
                </a:lnTo>
                <a:lnTo>
                  <a:pt x="6156448" y="643615"/>
                </a:lnTo>
                <a:lnTo>
                  <a:pt x="6202954" y="643452"/>
                </a:lnTo>
                <a:lnTo>
                  <a:pt x="6248931" y="643001"/>
                </a:lnTo>
                <a:lnTo>
                  <a:pt x="6294365" y="642254"/>
                </a:lnTo>
                <a:lnTo>
                  <a:pt x="6339236" y="641202"/>
                </a:lnTo>
                <a:lnTo>
                  <a:pt x="6383530" y="639836"/>
                </a:lnTo>
                <a:lnTo>
                  <a:pt x="6427229" y="638147"/>
                </a:lnTo>
                <a:lnTo>
                  <a:pt x="6470316" y="636128"/>
                </a:lnTo>
                <a:lnTo>
                  <a:pt x="6512775" y="633770"/>
                </a:lnTo>
                <a:lnTo>
                  <a:pt x="6554589" y="631063"/>
                </a:lnTo>
                <a:lnTo>
                  <a:pt x="6616280" y="626404"/>
                </a:lnTo>
                <a:lnTo>
                  <a:pt x="6677673" y="621027"/>
                </a:lnTo>
                <a:lnTo>
                  <a:pt x="6738755" y="614959"/>
                </a:lnTo>
                <a:lnTo>
                  <a:pt x="6799516" y="608225"/>
                </a:lnTo>
                <a:lnTo>
                  <a:pt x="6859944" y="600851"/>
                </a:lnTo>
                <a:lnTo>
                  <a:pt x="6920027" y="592863"/>
                </a:lnTo>
                <a:lnTo>
                  <a:pt x="6979753" y="584286"/>
                </a:lnTo>
                <a:lnTo>
                  <a:pt x="7039112" y="575146"/>
                </a:lnTo>
                <a:lnTo>
                  <a:pt x="7098092" y="565470"/>
                </a:lnTo>
                <a:lnTo>
                  <a:pt x="7156682" y="555283"/>
                </a:lnTo>
                <a:lnTo>
                  <a:pt x="7214869" y="544611"/>
                </a:lnTo>
                <a:lnTo>
                  <a:pt x="7272643" y="533479"/>
                </a:lnTo>
                <a:lnTo>
                  <a:pt x="7329991" y="521913"/>
                </a:lnTo>
                <a:lnTo>
                  <a:pt x="7386904" y="509940"/>
                </a:lnTo>
                <a:lnTo>
                  <a:pt x="7443368" y="497585"/>
                </a:lnTo>
                <a:lnTo>
                  <a:pt x="7499372" y="484873"/>
                </a:lnTo>
                <a:lnTo>
                  <a:pt x="7554906" y="471832"/>
                </a:lnTo>
                <a:lnTo>
                  <a:pt x="7609957" y="458485"/>
                </a:lnTo>
                <a:lnTo>
                  <a:pt x="7664515" y="444860"/>
                </a:lnTo>
                <a:lnTo>
                  <a:pt x="7718567" y="430982"/>
                </a:lnTo>
                <a:lnTo>
                  <a:pt x="7772102" y="416877"/>
                </a:lnTo>
                <a:lnTo>
                  <a:pt x="7825109" y="402570"/>
                </a:lnTo>
                <a:lnTo>
                  <a:pt x="7877575" y="388088"/>
                </a:lnTo>
                <a:lnTo>
                  <a:pt x="7929491" y="373456"/>
                </a:lnTo>
                <a:lnTo>
                  <a:pt x="7980844" y="358700"/>
                </a:lnTo>
                <a:lnTo>
                  <a:pt x="8031622" y="343846"/>
                </a:lnTo>
                <a:lnTo>
                  <a:pt x="8081815" y="328920"/>
                </a:lnTo>
                <a:lnTo>
                  <a:pt x="8131410" y="313947"/>
                </a:lnTo>
                <a:lnTo>
                  <a:pt x="8180397" y="298954"/>
                </a:lnTo>
                <a:lnTo>
                  <a:pt x="8228763" y="283966"/>
                </a:lnTo>
                <a:lnTo>
                  <a:pt x="8276498" y="269008"/>
                </a:lnTo>
                <a:lnTo>
                  <a:pt x="8323590" y="254108"/>
                </a:lnTo>
                <a:lnTo>
                  <a:pt x="8370027" y="239290"/>
                </a:lnTo>
                <a:lnTo>
                  <a:pt x="8415798" y="224580"/>
                </a:lnTo>
                <a:lnTo>
                  <a:pt x="8460891" y="210004"/>
                </a:lnTo>
                <a:lnTo>
                  <a:pt x="8505295" y="195588"/>
                </a:lnTo>
                <a:lnTo>
                  <a:pt x="8548999" y="181358"/>
                </a:lnTo>
                <a:lnTo>
                  <a:pt x="8591990" y="167340"/>
                </a:lnTo>
                <a:lnTo>
                  <a:pt x="8634258" y="153559"/>
                </a:lnTo>
                <a:lnTo>
                  <a:pt x="8675791" y="140041"/>
                </a:lnTo>
                <a:lnTo>
                  <a:pt x="8716578" y="126812"/>
                </a:lnTo>
                <a:lnTo>
                  <a:pt x="8756606" y="113898"/>
                </a:lnTo>
                <a:lnTo>
                  <a:pt x="8795865" y="101325"/>
                </a:lnTo>
                <a:lnTo>
                  <a:pt x="8834344" y="89117"/>
                </a:lnTo>
                <a:lnTo>
                  <a:pt x="8872029" y="77303"/>
                </a:lnTo>
                <a:lnTo>
                  <a:pt x="8908911" y="65906"/>
                </a:lnTo>
                <a:lnTo>
                  <a:pt x="8980217" y="44469"/>
                </a:lnTo>
                <a:lnTo>
                  <a:pt x="9048170" y="25014"/>
                </a:lnTo>
                <a:lnTo>
                  <a:pt x="9112678" y="7748"/>
                </a:lnTo>
                <a:lnTo>
                  <a:pt x="9143611" y="0"/>
                </a:lnTo>
              </a:path>
            </a:pathLst>
          </a:custGeom>
          <a:ln w="9525">
            <a:solidFill>
              <a:srgbClr val="0FCF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801370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Carlito"/>
                <a:cs typeface="Carlito"/>
              </a:rPr>
              <a:t>Examples of</a:t>
            </a:r>
            <a:r>
              <a:rPr b="1" spc="-85" dirty="0">
                <a:latin typeface="Carlito"/>
                <a:cs typeface="Carlito"/>
              </a:rPr>
              <a:t> </a:t>
            </a:r>
            <a:r>
              <a:rPr b="1" spc="-5" dirty="0">
                <a:latin typeface="Carlito"/>
                <a:cs typeface="Carlito"/>
              </a:rPr>
              <a:t>Graphs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35940" y="1884400"/>
            <a:ext cx="5570220" cy="94615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600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sz="2600" spc="-95" dirty="0">
                <a:latin typeface="Times New Roman"/>
                <a:cs typeface="Times New Roman"/>
              </a:rPr>
              <a:t>V={0,1,2,3,4}</a:t>
            </a:r>
            <a:endParaRPr sz="2600" dirty="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50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287020" algn="l"/>
              </a:tabLst>
            </a:pPr>
            <a:r>
              <a:rPr sz="2600" spc="-70" dirty="0">
                <a:latin typeface="Times New Roman"/>
                <a:cs typeface="Times New Roman"/>
              </a:rPr>
              <a:t>E={(0,1), </a:t>
            </a:r>
            <a:r>
              <a:rPr sz="2600" spc="-55" dirty="0">
                <a:latin typeface="Times New Roman"/>
                <a:cs typeface="Times New Roman"/>
              </a:rPr>
              <a:t>(1,2), </a:t>
            </a:r>
            <a:r>
              <a:rPr sz="2600" spc="35" dirty="0">
                <a:latin typeface="Times New Roman"/>
                <a:cs typeface="Times New Roman"/>
              </a:rPr>
              <a:t>(0,3), (3,0), </a:t>
            </a:r>
            <a:r>
              <a:rPr sz="2600" spc="20" dirty="0">
                <a:latin typeface="Times New Roman"/>
                <a:cs typeface="Times New Roman"/>
              </a:rPr>
              <a:t>(2,2),</a:t>
            </a:r>
            <a:r>
              <a:rPr sz="2600" spc="45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Times New Roman"/>
                <a:cs typeface="Times New Roman"/>
              </a:rPr>
              <a:t>(4,3)}</a:t>
            </a:r>
            <a:endParaRPr sz="2600" dirty="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86027" y="3576828"/>
            <a:ext cx="2981325" cy="1914525"/>
            <a:chOff x="986027" y="3576828"/>
            <a:chExt cx="2981325" cy="1914525"/>
          </a:xfrm>
        </p:grpSpPr>
        <p:sp>
          <p:nvSpPr>
            <p:cNvPr id="11" name="object 11"/>
            <p:cNvSpPr/>
            <p:nvPr/>
          </p:nvSpPr>
          <p:spPr>
            <a:xfrm>
              <a:off x="986027" y="3653028"/>
              <a:ext cx="237744" cy="1615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62427" y="3576828"/>
              <a:ext cx="237744" cy="1615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29227" y="4491228"/>
              <a:ext cx="237744" cy="1615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90827" y="5024628"/>
              <a:ext cx="237744" cy="1615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662427" y="5329428"/>
              <a:ext cx="237744" cy="16154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840739" y="3523869"/>
            <a:ext cx="1485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65" dirty="0">
                <a:latin typeface="Times New Roman"/>
                <a:cs typeface="Times New Roman"/>
              </a:rPr>
              <a:t>0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41194" y="3294710"/>
            <a:ext cx="9715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40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69644" y="4742764"/>
            <a:ext cx="14732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55" dirty="0"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94175" y="4285869"/>
            <a:ext cx="1365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30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051175" y="5200650"/>
            <a:ext cx="130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047940" y="3600577"/>
            <a:ext cx="3303904" cy="1911350"/>
            <a:chOff x="1047940" y="3600577"/>
            <a:chExt cx="3303904" cy="1911350"/>
          </a:xfrm>
        </p:grpSpPr>
        <p:sp>
          <p:nvSpPr>
            <p:cNvPr id="22" name="object 22"/>
            <p:cNvSpPr/>
            <p:nvPr/>
          </p:nvSpPr>
          <p:spPr>
            <a:xfrm>
              <a:off x="1138504" y="3600576"/>
              <a:ext cx="2672080" cy="1809750"/>
            </a:xfrm>
            <a:custGeom>
              <a:avLst/>
              <a:gdLst/>
              <a:ahLst/>
              <a:cxnLst/>
              <a:rect l="l" t="t" r="r" b="b"/>
              <a:pathLst>
                <a:path w="2672079" h="1809750">
                  <a:moveTo>
                    <a:pt x="1680895" y="1809623"/>
                  </a:moveTo>
                  <a:lnTo>
                    <a:pt x="1655419" y="1733296"/>
                  </a:lnTo>
                  <a:lnTo>
                    <a:pt x="1635937" y="1674876"/>
                  </a:lnTo>
                  <a:lnTo>
                    <a:pt x="1595539" y="1715274"/>
                  </a:lnTo>
                  <a:lnTo>
                    <a:pt x="19062" y="138861"/>
                  </a:lnTo>
                  <a:lnTo>
                    <a:pt x="1401940" y="69735"/>
                  </a:lnTo>
                  <a:lnTo>
                    <a:pt x="1404797" y="126746"/>
                  </a:lnTo>
                  <a:lnTo>
                    <a:pt x="1528495" y="57023"/>
                  </a:lnTo>
                  <a:lnTo>
                    <a:pt x="1527035" y="56388"/>
                  </a:lnTo>
                  <a:lnTo>
                    <a:pt x="1398447" y="0"/>
                  </a:lnTo>
                  <a:lnTo>
                    <a:pt x="1401292" y="57035"/>
                  </a:lnTo>
                  <a:lnTo>
                    <a:pt x="4178" y="126873"/>
                  </a:lnTo>
                  <a:lnTo>
                    <a:pt x="4495" y="133223"/>
                  </a:lnTo>
                  <a:lnTo>
                    <a:pt x="0" y="137668"/>
                  </a:lnTo>
                  <a:lnTo>
                    <a:pt x="1586534" y="1724279"/>
                  </a:lnTo>
                  <a:lnTo>
                    <a:pt x="1546148" y="1764665"/>
                  </a:lnTo>
                  <a:lnTo>
                    <a:pt x="1680895" y="1809623"/>
                  </a:lnTo>
                  <a:close/>
                </a:path>
                <a:path w="2672079" h="1809750">
                  <a:moveTo>
                    <a:pt x="2671495" y="895223"/>
                  </a:moveTo>
                  <a:lnTo>
                    <a:pt x="2641968" y="826262"/>
                  </a:lnTo>
                  <a:lnTo>
                    <a:pt x="2615615" y="764667"/>
                  </a:lnTo>
                  <a:lnTo>
                    <a:pt x="2578684" y="808342"/>
                  </a:lnTo>
                  <a:lnTo>
                    <a:pt x="1684959" y="52197"/>
                  </a:lnTo>
                  <a:lnTo>
                    <a:pt x="1676831" y="61849"/>
                  </a:lnTo>
                  <a:lnTo>
                    <a:pt x="2570467" y="818057"/>
                  </a:lnTo>
                  <a:lnTo>
                    <a:pt x="2533573" y="861695"/>
                  </a:lnTo>
                  <a:lnTo>
                    <a:pt x="2671495" y="89522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52512" y="3810000"/>
              <a:ext cx="3295015" cy="1600200"/>
            </a:xfrm>
            <a:custGeom>
              <a:avLst/>
              <a:gdLst/>
              <a:ahLst/>
              <a:cxnLst/>
              <a:rect l="l" t="t" r="r" b="b"/>
              <a:pathLst>
                <a:path w="3295015" h="1600200">
                  <a:moveTo>
                    <a:pt x="2833941" y="762000"/>
                  </a:moveTo>
                  <a:lnTo>
                    <a:pt x="2895656" y="784202"/>
                  </a:lnTo>
                  <a:lnTo>
                    <a:pt x="2956380" y="806273"/>
                  </a:lnTo>
                  <a:lnTo>
                    <a:pt x="3015120" y="828079"/>
                  </a:lnTo>
                  <a:lnTo>
                    <a:pt x="3070885" y="849488"/>
                  </a:lnTo>
                  <a:lnTo>
                    <a:pt x="3122683" y="870368"/>
                  </a:lnTo>
                  <a:lnTo>
                    <a:pt x="3169523" y="890587"/>
                  </a:lnTo>
                  <a:lnTo>
                    <a:pt x="3210411" y="910012"/>
                  </a:lnTo>
                  <a:lnTo>
                    <a:pt x="3244358" y="928511"/>
                  </a:lnTo>
                  <a:lnTo>
                    <a:pt x="3287457" y="962201"/>
                  </a:lnTo>
                  <a:lnTo>
                    <a:pt x="3294627" y="977128"/>
                  </a:lnTo>
                  <a:lnTo>
                    <a:pt x="3290887" y="990600"/>
                  </a:lnTo>
                  <a:lnTo>
                    <a:pt x="3245588" y="1012815"/>
                  </a:lnTo>
                  <a:lnTo>
                    <a:pt x="3204458" y="1023881"/>
                  </a:lnTo>
                  <a:lnTo>
                    <a:pt x="3153894" y="1034587"/>
                  </a:lnTo>
                  <a:lnTo>
                    <a:pt x="3096061" y="1044681"/>
                  </a:lnTo>
                  <a:lnTo>
                    <a:pt x="3033122" y="1053914"/>
                  </a:lnTo>
                  <a:lnTo>
                    <a:pt x="2967243" y="1062037"/>
                  </a:lnTo>
                  <a:lnTo>
                    <a:pt x="2900589" y="1068799"/>
                  </a:lnTo>
                  <a:lnTo>
                    <a:pt x="2835324" y="1073950"/>
                  </a:lnTo>
                  <a:lnTo>
                    <a:pt x="2773612" y="1077241"/>
                  </a:lnTo>
                  <a:lnTo>
                    <a:pt x="2717619" y="1078421"/>
                  </a:lnTo>
                  <a:lnTo>
                    <a:pt x="2669508" y="1077241"/>
                  </a:lnTo>
                  <a:lnTo>
                    <a:pt x="2631445" y="1073450"/>
                  </a:lnTo>
                  <a:lnTo>
                    <a:pt x="2605595" y="1066800"/>
                  </a:lnTo>
                  <a:lnTo>
                    <a:pt x="2586567" y="1047985"/>
                  </a:lnTo>
                  <a:lnTo>
                    <a:pt x="2586032" y="1018822"/>
                  </a:lnTo>
                  <a:lnTo>
                    <a:pt x="2599918" y="982133"/>
                  </a:lnTo>
                  <a:lnTo>
                    <a:pt x="2624148" y="940740"/>
                  </a:lnTo>
                  <a:lnTo>
                    <a:pt x="2654649" y="897466"/>
                  </a:lnTo>
                  <a:lnTo>
                    <a:pt x="2687345" y="855133"/>
                  </a:lnTo>
                  <a:lnTo>
                    <a:pt x="2718164" y="816562"/>
                  </a:lnTo>
                  <a:lnTo>
                    <a:pt x="2743030" y="784577"/>
                  </a:lnTo>
                  <a:lnTo>
                    <a:pt x="2757868" y="762000"/>
                  </a:lnTo>
                </a:path>
                <a:path w="3295015" h="1600200">
                  <a:moveTo>
                    <a:pt x="1614487" y="1600200"/>
                  </a:moveTo>
                  <a:lnTo>
                    <a:pt x="1560810" y="1574223"/>
                  </a:lnTo>
                  <a:lnTo>
                    <a:pt x="1507186" y="1548249"/>
                  </a:lnTo>
                  <a:lnTo>
                    <a:pt x="1453671" y="1522282"/>
                  </a:lnTo>
                  <a:lnTo>
                    <a:pt x="1400318" y="1496324"/>
                  </a:lnTo>
                  <a:lnTo>
                    <a:pt x="1347182" y="1470379"/>
                  </a:lnTo>
                  <a:lnTo>
                    <a:pt x="1294315" y="1444450"/>
                  </a:lnTo>
                  <a:lnTo>
                    <a:pt x="1241773" y="1418540"/>
                  </a:lnTo>
                  <a:lnTo>
                    <a:pt x="1189610" y="1392653"/>
                  </a:lnTo>
                  <a:lnTo>
                    <a:pt x="1137879" y="1366790"/>
                  </a:lnTo>
                  <a:lnTo>
                    <a:pt x="1086635" y="1340957"/>
                  </a:lnTo>
                  <a:lnTo>
                    <a:pt x="1035931" y="1315155"/>
                  </a:lnTo>
                  <a:lnTo>
                    <a:pt x="985823" y="1289388"/>
                  </a:lnTo>
                  <a:lnTo>
                    <a:pt x="936363" y="1263660"/>
                  </a:lnTo>
                  <a:lnTo>
                    <a:pt x="887606" y="1237972"/>
                  </a:lnTo>
                  <a:lnTo>
                    <a:pt x="839606" y="1212329"/>
                  </a:lnTo>
                  <a:lnTo>
                    <a:pt x="792417" y="1186734"/>
                  </a:lnTo>
                  <a:lnTo>
                    <a:pt x="746093" y="1161190"/>
                  </a:lnTo>
                  <a:lnTo>
                    <a:pt x="700688" y="1135700"/>
                  </a:lnTo>
                  <a:lnTo>
                    <a:pt x="656257" y="1110267"/>
                  </a:lnTo>
                  <a:lnTo>
                    <a:pt x="612853" y="1084895"/>
                  </a:lnTo>
                  <a:lnTo>
                    <a:pt x="570530" y="1059586"/>
                  </a:lnTo>
                  <a:lnTo>
                    <a:pt x="529343" y="1034344"/>
                  </a:lnTo>
                  <a:lnTo>
                    <a:pt x="489345" y="1009172"/>
                  </a:lnTo>
                  <a:lnTo>
                    <a:pt x="450591" y="984073"/>
                  </a:lnTo>
                  <a:lnTo>
                    <a:pt x="413134" y="959050"/>
                  </a:lnTo>
                  <a:lnTo>
                    <a:pt x="377029" y="934107"/>
                  </a:lnTo>
                  <a:lnTo>
                    <a:pt x="342331" y="909247"/>
                  </a:lnTo>
                  <a:lnTo>
                    <a:pt x="309092" y="884472"/>
                  </a:lnTo>
                  <a:lnTo>
                    <a:pt x="277366" y="859787"/>
                  </a:lnTo>
                  <a:lnTo>
                    <a:pt x="247209" y="835194"/>
                  </a:lnTo>
                  <a:lnTo>
                    <a:pt x="191816" y="786297"/>
                  </a:lnTo>
                  <a:lnTo>
                    <a:pt x="125902" y="716668"/>
                  </a:lnTo>
                  <a:lnTo>
                    <a:pt x="92055" y="669807"/>
                  </a:lnTo>
                  <a:lnTo>
                    <a:pt x="64558" y="621770"/>
                  </a:lnTo>
                  <a:lnTo>
                    <a:pt x="42823" y="572911"/>
                  </a:lnTo>
                  <a:lnTo>
                    <a:pt x="26262" y="523581"/>
                  </a:lnTo>
                  <a:lnTo>
                    <a:pt x="14287" y="474133"/>
                  </a:lnTo>
                  <a:lnTo>
                    <a:pt x="6310" y="424920"/>
                  </a:lnTo>
                  <a:lnTo>
                    <a:pt x="1744" y="376296"/>
                  </a:lnTo>
                  <a:lnTo>
                    <a:pt x="0" y="328612"/>
                  </a:lnTo>
                  <a:lnTo>
                    <a:pt x="489" y="282222"/>
                  </a:lnTo>
                  <a:lnTo>
                    <a:pt x="2626" y="237478"/>
                  </a:lnTo>
                  <a:lnTo>
                    <a:pt x="5820" y="194733"/>
                  </a:lnTo>
                  <a:lnTo>
                    <a:pt x="9485" y="154340"/>
                  </a:lnTo>
                  <a:lnTo>
                    <a:pt x="13033" y="116651"/>
                  </a:lnTo>
                  <a:lnTo>
                    <a:pt x="15875" y="82020"/>
                  </a:lnTo>
                  <a:lnTo>
                    <a:pt x="17423" y="50800"/>
                  </a:lnTo>
                  <a:lnTo>
                    <a:pt x="17090" y="23342"/>
                  </a:lnTo>
                  <a:lnTo>
                    <a:pt x="14287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446021" y="5099304"/>
              <a:ext cx="1297305" cy="412750"/>
            </a:xfrm>
            <a:custGeom>
              <a:avLst/>
              <a:gdLst/>
              <a:ahLst/>
              <a:cxnLst/>
              <a:rect l="l" t="t" r="r" b="b"/>
              <a:pathLst>
                <a:path w="1297305" h="412750">
                  <a:moveTo>
                    <a:pt x="1173593" y="357381"/>
                  </a:moveTo>
                  <a:lnTo>
                    <a:pt x="1157478" y="412242"/>
                  </a:lnTo>
                  <a:lnTo>
                    <a:pt x="1297178" y="387096"/>
                  </a:lnTo>
                  <a:lnTo>
                    <a:pt x="1269093" y="360934"/>
                  </a:lnTo>
                  <a:lnTo>
                    <a:pt x="1185672" y="360934"/>
                  </a:lnTo>
                  <a:lnTo>
                    <a:pt x="1173593" y="357381"/>
                  </a:lnTo>
                  <a:close/>
                </a:path>
                <a:path w="1297305" h="412750">
                  <a:moveTo>
                    <a:pt x="1177182" y="345162"/>
                  </a:moveTo>
                  <a:lnTo>
                    <a:pt x="1173593" y="357381"/>
                  </a:lnTo>
                  <a:lnTo>
                    <a:pt x="1185672" y="360934"/>
                  </a:lnTo>
                  <a:lnTo>
                    <a:pt x="1189355" y="348742"/>
                  </a:lnTo>
                  <a:lnTo>
                    <a:pt x="1177182" y="345162"/>
                  </a:lnTo>
                  <a:close/>
                </a:path>
                <a:path w="1297305" h="412750">
                  <a:moveTo>
                    <a:pt x="1193292" y="290322"/>
                  </a:moveTo>
                  <a:lnTo>
                    <a:pt x="1177182" y="345162"/>
                  </a:lnTo>
                  <a:lnTo>
                    <a:pt x="1189355" y="348742"/>
                  </a:lnTo>
                  <a:lnTo>
                    <a:pt x="1185672" y="360934"/>
                  </a:lnTo>
                  <a:lnTo>
                    <a:pt x="1269093" y="360934"/>
                  </a:lnTo>
                  <a:lnTo>
                    <a:pt x="1193292" y="290322"/>
                  </a:lnTo>
                  <a:close/>
                </a:path>
                <a:path w="1297305" h="412750">
                  <a:moveTo>
                    <a:pt x="3556" y="0"/>
                  </a:moveTo>
                  <a:lnTo>
                    <a:pt x="0" y="12192"/>
                  </a:lnTo>
                  <a:lnTo>
                    <a:pt x="1173593" y="357381"/>
                  </a:lnTo>
                  <a:lnTo>
                    <a:pt x="1177182" y="345162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495800" y="3276600"/>
            <a:ext cx="3733800" cy="2590800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45"/>
              </a:spcBef>
            </a:pPr>
            <a:r>
              <a:rPr sz="1800" spc="120" dirty="0">
                <a:latin typeface="Times New Roman"/>
                <a:cs typeface="Times New Roman"/>
              </a:rPr>
              <a:t>When </a:t>
            </a:r>
            <a:r>
              <a:rPr sz="1800" spc="10" dirty="0">
                <a:latin typeface="Times New Roman"/>
                <a:cs typeface="Times New Roman"/>
              </a:rPr>
              <a:t>(x,y) is </a:t>
            </a:r>
            <a:r>
              <a:rPr sz="1800" spc="105" dirty="0">
                <a:latin typeface="Times New Roman"/>
                <a:cs typeface="Times New Roman"/>
              </a:rPr>
              <a:t>an</a:t>
            </a:r>
            <a:r>
              <a:rPr sz="1800" spc="-170" dirty="0">
                <a:latin typeface="Times New Roman"/>
                <a:cs typeface="Times New Roman"/>
              </a:rPr>
              <a:t> </a:t>
            </a:r>
            <a:r>
              <a:rPr sz="1800" spc="55" dirty="0">
                <a:latin typeface="Times New Roman"/>
                <a:cs typeface="Times New Roman"/>
              </a:rPr>
              <a:t>edge,</a:t>
            </a:r>
            <a:endParaRPr sz="1800">
              <a:latin typeface="Times New Roman"/>
              <a:cs typeface="Times New Roman"/>
            </a:endParaRPr>
          </a:p>
          <a:p>
            <a:pPr marL="92075" marR="83185">
              <a:lnSpc>
                <a:spcPct val="100000"/>
              </a:lnSpc>
            </a:pPr>
            <a:r>
              <a:rPr sz="1800" spc="40" dirty="0">
                <a:latin typeface="Times New Roman"/>
                <a:cs typeface="Times New Roman"/>
              </a:rPr>
              <a:t>we </a:t>
            </a:r>
            <a:r>
              <a:rPr sz="1800" spc="15" dirty="0">
                <a:latin typeface="Times New Roman"/>
                <a:cs typeface="Times New Roman"/>
              </a:rPr>
              <a:t>say </a:t>
            </a:r>
            <a:r>
              <a:rPr sz="1800" spc="114" dirty="0">
                <a:latin typeface="Times New Roman"/>
                <a:cs typeface="Times New Roman"/>
              </a:rPr>
              <a:t>that </a:t>
            </a:r>
            <a:r>
              <a:rPr sz="1800" spc="-40" dirty="0">
                <a:latin typeface="Times New Roman"/>
                <a:cs typeface="Times New Roman"/>
              </a:rPr>
              <a:t>x </a:t>
            </a:r>
            <a:r>
              <a:rPr sz="1800" spc="10" dirty="0">
                <a:latin typeface="Times New Roman"/>
                <a:cs typeface="Times New Roman"/>
              </a:rPr>
              <a:t>is </a:t>
            </a:r>
            <a:r>
              <a:rPr sz="1800" i="1" spc="40" dirty="0">
                <a:latin typeface="Times New Roman"/>
                <a:cs typeface="Times New Roman"/>
              </a:rPr>
              <a:t>adjacent </a:t>
            </a:r>
            <a:r>
              <a:rPr sz="1800" i="1" spc="90" dirty="0">
                <a:latin typeface="Times New Roman"/>
                <a:cs typeface="Times New Roman"/>
              </a:rPr>
              <a:t>to </a:t>
            </a:r>
            <a:r>
              <a:rPr sz="1800" spc="-15" dirty="0">
                <a:latin typeface="Times New Roman"/>
                <a:cs typeface="Times New Roman"/>
              </a:rPr>
              <a:t>y, </a:t>
            </a:r>
            <a:r>
              <a:rPr sz="1800" spc="110" dirty="0">
                <a:latin typeface="Times New Roman"/>
                <a:cs typeface="Times New Roman"/>
              </a:rPr>
              <a:t>and </a:t>
            </a:r>
            <a:r>
              <a:rPr sz="1800" spc="-35" dirty="0">
                <a:latin typeface="Times New Roman"/>
                <a:cs typeface="Times New Roman"/>
              </a:rPr>
              <a:t>y  </a:t>
            </a:r>
            <a:r>
              <a:rPr sz="1800" spc="10" dirty="0">
                <a:latin typeface="Times New Roman"/>
                <a:cs typeface="Times New Roman"/>
              </a:rPr>
              <a:t>is </a:t>
            </a:r>
            <a:r>
              <a:rPr sz="1800" i="1" spc="40" dirty="0">
                <a:latin typeface="Times New Roman"/>
                <a:cs typeface="Times New Roman"/>
              </a:rPr>
              <a:t>adjacent </a:t>
            </a:r>
            <a:r>
              <a:rPr sz="1800" i="1" spc="70" dirty="0">
                <a:latin typeface="Times New Roman"/>
                <a:cs typeface="Times New Roman"/>
              </a:rPr>
              <a:t>from</a:t>
            </a:r>
            <a:r>
              <a:rPr sz="1800" i="1" spc="-9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x.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Times New Roman"/>
              <a:cs typeface="Times New Roman"/>
            </a:endParaRPr>
          </a:p>
          <a:p>
            <a:pPr marL="273685" indent="-181610">
              <a:lnSpc>
                <a:spcPct val="100000"/>
              </a:lnSpc>
              <a:spcBef>
                <a:spcPts val="5"/>
              </a:spcBef>
              <a:buAutoNum type="arabicPlain"/>
              <a:tabLst>
                <a:tab pos="273685" algn="l"/>
              </a:tabLst>
            </a:pPr>
            <a:r>
              <a:rPr sz="1800" spc="10" dirty="0">
                <a:latin typeface="Times New Roman"/>
                <a:cs typeface="Times New Roman"/>
              </a:rPr>
              <a:t>is </a:t>
            </a:r>
            <a:r>
              <a:rPr sz="1800" spc="75" dirty="0">
                <a:latin typeface="Times New Roman"/>
                <a:cs typeface="Times New Roman"/>
              </a:rPr>
              <a:t>adjacent </a:t>
            </a:r>
            <a:r>
              <a:rPr sz="1800" spc="100" dirty="0">
                <a:latin typeface="Times New Roman"/>
                <a:cs typeface="Times New Roman"/>
              </a:rPr>
              <a:t>to</a:t>
            </a:r>
            <a:r>
              <a:rPr sz="1800" spc="-95" dirty="0">
                <a:latin typeface="Times New Roman"/>
                <a:cs typeface="Times New Roman"/>
              </a:rPr>
              <a:t> </a:t>
            </a:r>
            <a:r>
              <a:rPr sz="1800" spc="-165" dirty="0">
                <a:latin typeface="Times New Roman"/>
                <a:cs typeface="Times New Roman"/>
              </a:rPr>
              <a:t>1.</a:t>
            </a:r>
            <a:endParaRPr sz="1800">
              <a:latin typeface="Times New Roman"/>
              <a:cs typeface="Times New Roman"/>
            </a:endParaRPr>
          </a:p>
          <a:p>
            <a:pPr marL="220345" indent="-128270">
              <a:lnSpc>
                <a:spcPct val="100000"/>
              </a:lnSpc>
              <a:buAutoNum type="arabicPlain"/>
              <a:tabLst>
                <a:tab pos="220345" algn="l"/>
              </a:tabLst>
            </a:pPr>
            <a:r>
              <a:rPr sz="1800" spc="10" dirty="0">
                <a:latin typeface="Times New Roman"/>
                <a:cs typeface="Times New Roman"/>
              </a:rPr>
              <a:t>is </a:t>
            </a:r>
            <a:r>
              <a:rPr sz="1800" spc="110" dirty="0">
                <a:latin typeface="Times New Roman"/>
                <a:cs typeface="Times New Roman"/>
              </a:rPr>
              <a:t>not </a:t>
            </a:r>
            <a:r>
              <a:rPr sz="1800" spc="75" dirty="0">
                <a:latin typeface="Times New Roman"/>
                <a:cs typeface="Times New Roman"/>
              </a:rPr>
              <a:t>adjacent </a:t>
            </a:r>
            <a:r>
              <a:rPr sz="1800" spc="100" dirty="0">
                <a:latin typeface="Times New Roman"/>
                <a:cs typeface="Times New Roman"/>
              </a:rPr>
              <a:t>to</a:t>
            </a:r>
            <a:r>
              <a:rPr sz="1800" spc="-190" dirty="0">
                <a:latin typeface="Times New Roman"/>
                <a:cs typeface="Times New Roman"/>
              </a:rPr>
              <a:t> </a:t>
            </a:r>
            <a:r>
              <a:rPr sz="1800" spc="40" dirty="0">
                <a:latin typeface="Times New Roman"/>
                <a:cs typeface="Times New Roman"/>
              </a:rPr>
              <a:t>0.</a:t>
            </a:r>
            <a:endParaRPr sz="1800">
              <a:latin typeface="Times New Roman"/>
              <a:cs typeface="Times New Roman"/>
            </a:endParaRPr>
          </a:p>
          <a:p>
            <a:pPr marL="259715" indent="-168275">
              <a:lnSpc>
                <a:spcPct val="100000"/>
              </a:lnSpc>
              <a:buAutoNum type="arabicPlain"/>
              <a:tabLst>
                <a:tab pos="260350" algn="l"/>
              </a:tabLst>
            </a:pPr>
            <a:r>
              <a:rPr sz="1800" spc="10" dirty="0">
                <a:latin typeface="Times New Roman"/>
                <a:cs typeface="Times New Roman"/>
              </a:rPr>
              <a:t>is </a:t>
            </a:r>
            <a:r>
              <a:rPr sz="1800" spc="75" dirty="0">
                <a:latin typeface="Times New Roman"/>
                <a:cs typeface="Times New Roman"/>
              </a:rPr>
              <a:t>adjacent </a:t>
            </a:r>
            <a:r>
              <a:rPr sz="1800" spc="65" dirty="0">
                <a:latin typeface="Times New Roman"/>
                <a:cs typeface="Times New Roman"/>
              </a:rPr>
              <a:t>from</a:t>
            </a:r>
            <a:r>
              <a:rPr sz="1800" spc="-85" dirty="0">
                <a:latin typeface="Times New Roman"/>
                <a:cs typeface="Times New Roman"/>
              </a:rPr>
              <a:t> </a:t>
            </a:r>
            <a:r>
              <a:rPr sz="1800" spc="-165" dirty="0">
                <a:latin typeface="Times New Roman"/>
                <a:cs typeface="Times New Roman"/>
              </a:rPr>
              <a:t>1.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20" dirty="0"/>
              <a:t>G</a:t>
            </a:r>
            <a:r>
              <a:rPr spc="5" dirty="0"/>
              <a:t>r</a:t>
            </a:r>
            <a:r>
              <a:rPr spc="70" dirty="0"/>
              <a:t>aph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90" dirty="0"/>
              <a:t>3</a:t>
            </a:fld>
            <a:endParaRPr spc="-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387" y="0"/>
            <a:ext cx="9149715" cy="6863715"/>
            <a:chOff x="-5387" y="0"/>
            <a:chExt cx="9149715" cy="68637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69705" cy="1015365"/>
            </a:xfrm>
            <a:custGeom>
              <a:avLst/>
              <a:gdLst/>
              <a:ahLst/>
              <a:cxnLst/>
              <a:rect l="l" t="t" r="r" b="b"/>
              <a:pathLst>
                <a:path w="9069705" h="1015365">
                  <a:moveTo>
                    <a:pt x="0" y="1015166"/>
                  </a:moveTo>
                  <a:lnTo>
                    <a:pt x="53492" y="995722"/>
                  </a:lnTo>
                  <a:lnTo>
                    <a:pt x="112892" y="974533"/>
                  </a:lnTo>
                  <a:lnTo>
                    <a:pt x="177135" y="952091"/>
                  </a:lnTo>
                  <a:lnTo>
                    <a:pt x="246046" y="928561"/>
                  </a:lnTo>
                  <a:lnTo>
                    <a:pt x="282198" y="916440"/>
                  </a:lnTo>
                  <a:lnTo>
                    <a:pt x="319453" y="904109"/>
                  </a:lnTo>
                  <a:lnTo>
                    <a:pt x="357788" y="891588"/>
                  </a:lnTo>
                  <a:lnTo>
                    <a:pt x="397182" y="878900"/>
                  </a:lnTo>
                  <a:lnTo>
                    <a:pt x="437614" y="866063"/>
                  </a:lnTo>
                  <a:lnTo>
                    <a:pt x="479061" y="853099"/>
                  </a:lnTo>
                  <a:lnTo>
                    <a:pt x="521502" y="840028"/>
                  </a:lnTo>
                  <a:lnTo>
                    <a:pt x="564916" y="826872"/>
                  </a:lnTo>
                  <a:lnTo>
                    <a:pt x="609281" y="813651"/>
                  </a:lnTo>
                  <a:lnTo>
                    <a:pt x="654574" y="800385"/>
                  </a:lnTo>
                  <a:lnTo>
                    <a:pt x="700776" y="787096"/>
                  </a:lnTo>
                  <a:lnTo>
                    <a:pt x="747863" y="773803"/>
                  </a:lnTo>
                  <a:lnTo>
                    <a:pt x="795814" y="760528"/>
                  </a:lnTo>
                  <a:lnTo>
                    <a:pt x="844607" y="747291"/>
                  </a:lnTo>
                  <a:lnTo>
                    <a:pt x="894222" y="734114"/>
                  </a:lnTo>
                  <a:lnTo>
                    <a:pt x="944636" y="721016"/>
                  </a:lnTo>
                  <a:lnTo>
                    <a:pt x="995827" y="708018"/>
                  </a:lnTo>
                  <a:lnTo>
                    <a:pt x="1047775" y="695142"/>
                  </a:lnTo>
                  <a:lnTo>
                    <a:pt x="1100456" y="682407"/>
                  </a:lnTo>
                  <a:lnTo>
                    <a:pt x="1153851" y="669834"/>
                  </a:lnTo>
                  <a:lnTo>
                    <a:pt x="1207936" y="657445"/>
                  </a:lnTo>
                  <a:lnTo>
                    <a:pt x="1262691" y="645259"/>
                  </a:lnTo>
                  <a:lnTo>
                    <a:pt x="1318093" y="633298"/>
                  </a:lnTo>
                  <a:lnTo>
                    <a:pt x="1374121" y="621583"/>
                  </a:lnTo>
                  <a:lnTo>
                    <a:pt x="1430754" y="610133"/>
                  </a:lnTo>
                  <a:lnTo>
                    <a:pt x="1487970" y="598969"/>
                  </a:lnTo>
                  <a:lnTo>
                    <a:pt x="1545747" y="588113"/>
                  </a:lnTo>
                  <a:lnTo>
                    <a:pt x="1604063" y="577585"/>
                  </a:lnTo>
                  <a:lnTo>
                    <a:pt x="1662897" y="567405"/>
                  </a:lnTo>
                  <a:lnTo>
                    <a:pt x="1722227" y="557594"/>
                  </a:lnTo>
                  <a:lnTo>
                    <a:pt x="1782032" y="548174"/>
                  </a:lnTo>
                  <a:lnTo>
                    <a:pt x="1842290" y="539164"/>
                  </a:lnTo>
                  <a:lnTo>
                    <a:pt x="1902979" y="530585"/>
                  </a:lnTo>
                  <a:lnTo>
                    <a:pt x="1964077" y="522459"/>
                  </a:lnTo>
                  <a:lnTo>
                    <a:pt x="2025564" y="514805"/>
                  </a:lnTo>
                  <a:lnTo>
                    <a:pt x="2087416" y="507645"/>
                  </a:lnTo>
                  <a:lnTo>
                    <a:pt x="2149614" y="500998"/>
                  </a:lnTo>
                  <a:lnTo>
                    <a:pt x="2212134" y="494887"/>
                  </a:lnTo>
                  <a:lnTo>
                    <a:pt x="2274956" y="489331"/>
                  </a:lnTo>
                  <a:lnTo>
                    <a:pt x="2338057" y="484351"/>
                  </a:lnTo>
                  <a:lnTo>
                    <a:pt x="2401417" y="479968"/>
                  </a:lnTo>
                  <a:lnTo>
                    <a:pt x="2465013" y="476202"/>
                  </a:lnTo>
                  <a:lnTo>
                    <a:pt x="2528824" y="473075"/>
                  </a:lnTo>
                  <a:lnTo>
                    <a:pt x="2570419" y="471472"/>
                  </a:lnTo>
                  <a:lnTo>
                    <a:pt x="2612687" y="470276"/>
                  </a:lnTo>
                  <a:lnTo>
                    <a:pt x="2655610" y="469474"/>
                  </a:lnTo>
                  <a:lnTo>
                    <a:pt x="2699169" y="469055"/>
                  </a:lnTo>
                  <a:lnTo>
                    <a:pt x="2743349" y="469009"/>
                  </a:lnTo>
                  <a:lnTo>
                    <a:pt x="2788132" y="469325"/>
                  </a:lnTo>
                  <a:lnTo>
                    <a:pt x="2833500" y="469992"/>
                  </a:lnTo>
                  <a:lnTo>
                    <a:pt x="2879436" y="470998"/>
                  </a:lnTo>
                  <a:lnTo>
                    <a:pt x="2925923" y="472333"/>
                  </a:lnTo>
                  <a:lnTo>
                    <a:pt x="2972944" y="473986"/>
                  </a:lnTo>
                  <a:lnTo>
                    <a:pt x="3020481" y="475946"/>
                  </a:lnTo>
                  <a:lnTo>
                    <a:pt x="3068517" y="478202"/>
                  </a:lnTo>
                  <a:lnTo>
                    <a:pt x="3117034" y="480743"/>
                  </a:lnTo>
                  <a:lnTo>
                    <a:pt x="3166016" y="483558"/>
                  </a:lnTo>
                  <a:lnTo>
                    <a:pt x="3215445" y="486636"/>
                  </a:lnTo>
                  <a:lnTo>
                    <a:pt x="3265304" y="489966"/>
                  </a:lnTo>
                  <a:lnTo>
                    <a:pt x="3315576" y="493538"/>
                  </a:lnTo>
                  <a:lnTo>
                    <a:pt x="3366243" y="497339"/>
                  </a:lnTo>
                  <a:lnTo>
                    <a:pt x="3417287" y="501360"/>
                  </a:lnTo>
                  <a:lnTo>
                    <a:pt x="3468693" y="505589"/>
                  </a:lnTo>
                  <a:lnTo>
                    <a:pt x="3520441" y="510016"/>
                  </a:lnTo>
                  <a:lnTo>
                    <a:pt x="3572516" y="514628"/>
                  </a:lnTo>
                  <a:lnTo>
                    <a:pt x="3624899" y="519417"/>
                  </a:lnTo>
                  <a:lnTo>
                    <a:pt x="3677574" y="524369"/>
                  </a:lnTo>
                  <a:lnTo>
                    <a:pt x="3730523" y="529476"/>
                  </a:lnTo>
                  <a:lnTo>
                    <a:pt x="3783729" y="534725"/>
                  </a:lnTo>
                  <a:lnTo>
                    <a:pt x="3837175" y="540105"/>
                  </a:lnTo>
                  <a:lnTo>
                    <a:pt x="3890843" y="545606"/>
                  </a:lnTo>
                  <a:lnTo>
                    <a:pt x="3944715" y="551217"/>
                  </a:lnTo>
                  <a:lnTo>
                    <a:pt x="3998776" y="556926"/>
                  </a:lnTo>
                  <a:lnTo>
                    <a:pt x="4053007" y="562724"/>
                  </a:lnTo>
                  <a:lnTo>
                    <a:pt x="4107391" y="568598"/>
                  </a:lnTo>
                  <a:lnTo>
                    <a:pt x="4161911" y="574538"/>
                  </a:lnTo>
                  <a:lnTo>
                    <a:pt x="4216549" y="580533"/>
                  </a:lnTo>
                  <a:lnTo>
                    <a:pt x="4271289" y="586572"/>
                  </a:lnTo>
                  <a:lnTo>
                    <a:pt x="4326112" y="592644"/>
                  </a:lnTo>
                  <a:lnTo>
                    <a:pt x="4381002" y="598737"/>
                  </a:lnTo>
                  <a:lnTo>
                    <a:pt x="4435942" y="604843"/>
                  </a:lnTo>
                  <a:lnTo>
                    <a:pt x="4490913" y="610948"/>
                  </a:lnTo>
                  <a:lnTo>
                    <a:pt x="4545899" y="617042"/>
                  </a:lnTo>
                  <a:lnTo>
                    <a:pt x="4600883" y="623115"/>
                  </a:lnTo>
                  <a:lnTo>
                    <a:pt x="4655847" y="629154"/>
                  </a:lnTo>
                  <a:lnTo>
                    <a:pt x="4710774" y="635151"/>
                  </a:lnTo>
                  <a:lnTo>
                    <a:pt x="4765646" y="641092"/>
                  </a:lnTo>
                  <a:lnTo>
                    <a:pt x="4820447" y="646968"/>
                  </a:lnTo>
                  <a:lnTo>
                    <a:pt x="4875158" y="652767"/>
                  </a:lnTo>
                  <a:lnTo>
                    <a:pt x="4929764" y="658479"/>
                  </a:lnTo>
                  <a:lnTo>
                    <a:pt x="4984245" y="664092"/>
                  </a:lnTo>
                  <a:lnTo>
                    <a:pt x="5038586" y="669596"/>
                  </a:lnTo>
                  <a:lnTo>
                    <a:pt x="5092769" y="674980"/>
                  </a:lnTo>
                  <a:lnTo>
                    <a:pt x="5146776" y="680232"/>
                  </a:lnTo>
                  <a:lnTo>
                    <a:pt x="5200590" y="685342"/>
                  </a:lnTo>
                  <a:lnTo>
                    <a:pt x="5254194" y="690299"/>
                  </a:lnTo>
                  <a:lnTo>
                    <a:pt x="5307571" y="695091"/>
                  </a:lnTo>
                  <a:lnTo>
                    <a:pt x="5360703" y="699708"/>
                  </a:lnTo>
                  <a:lnTo>
                    <a:pt x="5413574" y="704139"/>
                  </a:lnTo>
                  <a:lnTo>
                    <a:pt x="5466165" y="708374"/>
                  </a:lnTo>
                  <a:lnTo>
                    <a:pt x="5518459" y="712400"/>
                  </a:lnTo>
                  <a:lnTo>
                    <a:pt x="5570440" y="716207"/>
                  </a:lnTo>
                  <a:lnTo>
                    <a:pt x="5622089" y="719784"/>
                  </a:lnTo>
                  <a:lnTo>
                    <a:pt x="5673390" y="723120"/>
                  </a:lnTo>
                  <a:lnTo>
                    <a:pt x="5724326" y="726204"/>
                  </a:lnTo>
                  <a:lnTo>
                    <a:pt x="5774878" y="729026"/>
                  </a:lnTo>
                  <a:lnTo>
                    <a:pt x="5825030" y="731574"/>
                  </a:lnTo>
                  <a:lnTo>
                    <a:pt x="5874764" y="733837"/>
                  </a:lnTo>
                  <a:lnTo>
                    <a:pt x="5924064" y="735804"/>
                  </a:lnTo>
                  <a:lnTo>
                    <a:pt x="5972911" y="737465"/>
                  </a:lnTo>
                  <a:lnTo>
                    <a:pt x="6021289" y="738808"/>
                  </a:lnTo>
                  <a:lnTo>
                    <a:pt x="6069180" y="739822"/>
                  </a:lnTo>
                  <a:lnTo>
                    <a:pt x="6116567" y="740497"/>
                  </a:lnTo>
                  <a:lnTo>
                    <a:pt x="6163433" y="740822"/>
                  </a:lnTo>
                  <a:lnTo>
                    <a:pt x="6209759" y="740785"/>
                  </a:lnTo>
                  <a:lnTo>
                    <a:pt x="6255530" y="740376"/>
                  </a:lnTo>
                  <a:lnTo>
                    <a:pt x="6300728" y="739584"/>
                  </a:lnTo>
                  <a:lnTo>
                    <a:pt x="6345335" y="738397"/>
                  </a:lnTo>
                  <a:lnTo>
                    <a:pt x="6389335" y="736805"/>
                  </a:lnTo>
                  <a:lnTo>
                    <a:pt x="6432709" y="734796"/>
                  </a:lnTo>
                  <a:lnTo>
                    <a:pt x="6475440" y="732361"/>
                  </a:lnTo>
                  <a:lnTo>
                    <a:pt x="6517513" y="729488"/>
                  </a:lnTo>
                  <a:lnTo>
                    <a:pt x="6578431" y="724523"/>
                  </a:lnTo>
                  <a:lnTo>
                    <a:pt x="6639061" y="718710"/>
                  </a:lnTo>
                  <a:lnTo>
                    <a:pt x="6699392" y="712077"/>
                  </a:lnTo>
                  <a:lnTo>
                    <a:pt x="6759413" y="704654"/>
                  </a:lnTo>
                  <a:lnTo>
                    <a:pt x="6819113" y="696471"/>
                  </a:lnTo>
                  <a:lnTo>
                    <a:pt x="6878481" y="687557"/>
                  </a:lnTo>
                  <a:lnTo>
                    <a:pt x="6937506" y="677943"/>
                  </a:lnTo>
                  <a:lnTo>
                    <a:pt x="6996177" y="667658"/>
                  </a:lnTo>
                  <a:lnTo>
                    <a:pt x="7054483" y="656732"/>
                  </a:lnTo>
                  <a:lnTo>
                    <a:pt x="7112414" y="645195"/>
                  </a:lnTo>
                  <a:lnTo>
                    <a:pt x="7169958" y="633076"/>
                  </a:lnTo>
                  <a:lnTo>
                    <a:pt x="7227104" y="620405"/>
                  </a:lnTo>
                  <a:lnTo>
                    <a:pt x="7283842" y="607213"/>
                  </a:lnTo>
                  <a:lnTo>
                    <a:pt x="7340160" y="593527"/>
                  </a:lnTo>
                  <a:lnTo>
                    <a:pt x="7396048" y="579380"/>
                  </a:lnTo>
                  <a:lnTo>
                    <a:pt x="7451495" y="564799"/>
                  </a:lnTo>
                  <a:lnTo>
                    <a:pt x="7506489" y="549815"/>
                  </a:lnTo>
                  <a:lnTo>
                    <a:pt x="7561020" y="534458"/>
                  </a:lnTo>
                  <a:lnTo>
                    <a:pt x="7615076" y="518757"/>
                  </a:lnTo>
                  <a:lnTo>
                    <a:pt x="7668648" y="502742"/>
                  </a:lnTo>
                  <a:lnTo>
                    <a:pt x="7721724" y="486443"/>
                  </a:lnTo>
                  <a:lnTo>
                    <a:pt x="7774292" y="469890"/>
                  </a:lnTo>
                  <a:lnTo>
                    <a:pt x="7826342" y="453112"/>
                  </a:lnTo>
                  <a:lnTo>
                    <a:pt x="7877864" y="436139"/>
                  </a:lnTo>
                  <a:lnTo>
                    <a:pt x="7928846" y="419001"/>
                  </a:lnTo>
                  <a:lnTo>
                    <a:pt x="7979277" y="401728"/>
                  </a:lnTo>
                  <a:lnTo>
                    <a:pt x="8029146" y="384349"/>
                  </a:lnTo>
                  <a:lnTo>
                    <a:pt x="8078442" y="366894"/>
                  </a:lnTo>
                  <a:lnTo>
                    <a:pt x="8127155" y="349393"/>
                  </a:lnTo>
                  <a:lnTo>
                    <a:pt x="8175274" y="331876"/>
                  </a:lnTo>
                  <a:lnTo>
                    <a:pt x="8222786" y="314371"/>
                  </a:lnTo>
                  <a:lnTo>
                    <a:pt x="8269683" y="296910"/>
                  </a:lnTo>
                  <a:lnTo>
                    <a:pt x="8315952" y="279522"/>
                  </a:lnTo>
                  <a:lnTo>
                    <a:pt x="8361583" y="262236"/>
                  </a:lnTo>
                  <a:lnTo>
                    <a:pt x="8406564" y="245083"/>
                  </a:lnTo>
                  <a:lnTo>
                    <a:pt x="8450885" y="228092"/>
                  </a:lnTo>
                  <a:lnTo>
                    <a:pt x="8494535" y="211292"/>
                  </a:lnTo>
                  <a:lnTo>
                    <a:pt x="8537503" y="194714"/>
                  </a:lnTo>
                  <a:lnTo>
                    <a:pt x="8579778" y="178387"/>
                  </a:lnTo>
                  <a:lnTo>
                    <a:pt x="8621349" y="162342"/>
                  </a:lnTo>
                  <a:lnTo>
                    <a:pt x="8662205" y="146607"/>
                  </a:lnTo>
                  <a:lnTo>
                    <a:pt x="8702335" y="131212"/>
                  </a:lnTo>
                  <a:lnTo>
                    <a:pt x="8741729" y="116188"/>
                  </a:lnTo>
                  <a:lnTo>
                    <a:pt x="8780375" y="101564"/>
                  </a:lnTo>
                  <a:lnTo>
                    <a:pt x="8818262" y="87370"/>
                  </a:lnTo>
                  <a:lnTo>
                    <a:pt x="8855379" y="73636"/>
                  </a:lnTo>
                  <a:lnTo>
                    <a:pt x="8891716" y="60390"/>
                  </a:lnTo>
                  <a:lnTo>
                    <a:pt x="8962004" y="35486"/>
                  </a:lnTo>
                  <a:lnTo>
                    <a:pt x="9029038" y="12896"/>
                  </a:lnTo>
                  <a:lnTo>
                    <a:pt x="9061308" y="2543"/>
                  </a:lnTo>
                  <a:lnTo>
                    <a:pt x="9069562" y="0"/>
                  </a:lnTo>
                </a:path>
              </a:pathLst>
            </a:custGeom>
            <a:ln w="10775">
              <a:solidFill>
                <a:srgbClr val="33B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" y="57022"/>
            <a:ext cx="9144000" cy="892810"/>
          </a:xfrm>
          <a:custGeom>
            <a:avLst/>
            <a:gdLst/>
            <a:ahLst/>
            <a:cxnLst/>
            <a:rect l="l" t="t" r="r" b="b"/>
            <a:pathLst>
              <a:path w="9144000" h="892810">
                <a:moveTo>
                  <a:pt x="0" y="892428"/>
                </a:moveTo>
                <a:lnTo>
                  <a:pt x="52556" y="882879"/>
                </a:lnTo>
                <a:lnTo>
                  <a:pt x="110528" y="871319"/>
                </a:lnTo>
                <a:lnTo>
                  <a:pt x="173709" y="857928"/>
                </a:lnTo>
                <a:lnTo>
                  <a:pt x="241891" y="842883"/>
                </a:lnTo>
                <a:lnTo>
                  <a:pt x="314869" y="826364"/>
                </a:lnTo>
                <a:lnTo>
                  <a:pt x="353091" y="817607"/>
                </a:lnTo>
                <a:lnTo>
                  <a:pt x="392435" y="808548"/>
                </a:lnTo>
                <a:lnTo>
                  <a:pt x="432874" y="799210"/>
                </a:lnTo>
                <a:lnTo>
                  <a:pt x="474382" y="789616"/>
                </a:lnTo>
                <a:lnTo>
                  <a:pt x="516934" y="779786"/>
                </a:lnTo>
                <a:lnTo>
                  <a:pt x="560504" y="769744"/>
                </a:lnTo>
                <a:lnTo>
                  <a:pt x="605066" y="759512"/>
                </a:lnTo>
                <a:lnTo>
                  <a:pt x="650594" y="749113"/>
                </a:lnTo>
                <a:lnTo>
                  <a:pt x="697062" y="738568"/>
                </a:lnTo>
                <a:lnTo>
                  <a:pt x="744445" y="727900"/>
                </a:lnTo>
                <a:lnTo>
                  <a:pt x="792716" y="717131"/>
                </a:lnTo>
                <a:lnTo>
                  <a:pt x="841849" y="706284"/>
                </a:lnTo>
                <a:lnTo>
                  <a:pt x="891820" y="695381"/>
                </a:lnTo>
                <a:lnTo>
                  <a:pt x="942601" y="684444"/>
                </a:lnTo>
                <a:lnTo>
                  <a:pt x="994168" y="673496"/>
                </a:lnTo>
                <a:lnTo>
                  <a:pt x="1046493" y="662558"/>
                </a:lnTo>
                <a:lnTo>
                  <a:pt x="1099552" y="651654"/>
                </a:lnTo>
                <a:lnTo>
                  <a:pt x="1153319" y="640806"/>
                </a:lnTo>
                <a:lnTo>
                  <a:pt x="1207768" y="630035"/>
                </a:lnTo>
                <a:lnTo>
                  <a:pt x="1262872" y="619365"/>
                </a:lnTo>
                <a:lnTo>
                  <a:pt x="1318606" y="608817"/>
                </a:lnTo>
                <a:lnTo>
                  <a:pt x="1374944" y="598414"/>
                </a:lnTo>
                <a:lnTo>
                  <a:pt x="1431861" y="588178"/>
                </a:lnTo>
                <a:lnTo>
                  <a:pt x="1489330" y="578132"/>
                </a:lnTo>
                <a:lnTo>
                  <a:pt x="1547325" y="568298"/>
                </a:lnTo>
                <a:lnTo>
                  <a:pt x="1605822" y="558698"/>
                </a:lnTo>
                <a:lnTo>
                  <a:pt x="1664793" y="549354"/>
                </a:lnTo>
                <a:lnTo>
                  <a:pt x="1724213" y="540290"/>
                </a:lnTo>
                <a:lnTo>
                  <a:pt x="1784056" y="531526"/>
                </a:lnTo>
                <a:lnTo>
                  <a:pt x="1844296" y="523086"/>
                </a:lnTo>
                <a:lnTo>
                  <a:pt x="1904908" y="514992"/>
                </a:lnTo>
                <a:lnTo>
                  <a:pt x="1965866" y="507266"/>
                </a:lnTo>
                <a:lnTo>
                  <a:pt x="2027143" y="499931"/>
                </a:lnTo>
                <a:lnTo>
                  <a:pt x="2088714" y="493008"/>
                </a:lnTo>
                <a:lnTo>
                  <a:pt x="2150553" y="486520"/>
                </a:lnTo>
                <a:lnTo>
                  <a:pt x="2212635" y="480490"/>
                </a:lnTo>
                <a:lnTo>
                  <a:pt x="2274932" y="474940"/>
                </a:lnTo>
                <a:lnTo>
                  <a:pt x="2337420" y="469892"/>
                </a:lnTo>
                <a:lnTo>
                  <a:pt x="2400073" y="465368"/>
                </a:lnTo>
                <a:lnTo>
                  <a:pt x="2462864" y="461392"/>
                </a:lnTo>
                <a:lnTo>
                  <a:pt x="2525768" y="457984"/>
                </a:lnTo>
                <a:lnTo>
                  <a:pt x="2588760" y="455167"/>
                </a:lnTo>
                <a:lnTo>
                  <a:pt x="2630573" y="453679"/>
                </a:lnTo>
                <a:lnTo>
                  <a:pt x="2673032" y="452508"/>
                </a:lnTo>
                <a:lnTo>
                  <a:pt x="2716120" y="451646"/>
                </a:lnTo>
                <a:lnTo>
                  <a:pt x="2759818" y="451083"/>
                </a:lnTo>
                <a:lnTo>
                  <a:pt x="2804112" y="450811"/>
                </a:lnTo>
                <a:lnTo>
                  <a:pt x="2848984" y="450821"/>
                </a:lnTo>
                <a:lnTo>
                  <a:pt x="2894417" y="451106"/>
                </a:lnTo>
                <a:lnTo>
                  <a:pt x="2940395" y="451655"/>
                </a:lnTo>
                <a:lnTo>
                  <a:pt x="2986900" y="452461"/>
                </a:lnTo>
                <a:lnTo>
                  <a:pt x="3033917" y="453515"/>
                </a:lnTo>
                <a:lnTo>
                  <a:pt x="3081428" y="454808"/>
                </a:lnTo>
                <a:lnTo>
                  <a:pt x="3129416" y="456332"/>
                </a:lnTo>
                <a:lnTo>
                  <a:pt x="3177866" y="458078"/>
                </a:lnTo>
                <a:lnTo>
                  <a:pt x="3226759" y="460037"/>
                </a:lnTo>
                <a:lnTo>
                  <a:pt x="3276080" y="462200"/>
                </a:lnTo>
                <a:lnTo>
                  <a:pt x="3325811" y="464560"/>
                </a:lnTo>
                <a:lnTo>
                  <a:pt x="3375936" y="467107"/>
                </a:lnTo>
                <a:lnTo>
                  <a:pt x="3426438" y="469833"/>
                </a:lnTo>
                <a:lnTo>
                  <a:pt x="3477300" y="472729"/>
                </a:lnTo>
                <a:lnTo>
                  <a:pt x="3528506" y="475786"/>
                </a:lnTo>
                <a:lnTo>
                  <a:pt x="3580038" y="478997"/>
                </a:lnTo>
                <a:lnTo>
                  <a:pt x="3631881" y="482351"/>
                </a:lnTo>
                <a:lnTo>
                  <a:pt x="3684017" y="485841"/>
                </a:lnTo>
                <a:lnTo>
                  <a:pt x="3736429" y="489458"/>
                </a:lnTo>
                <a:lnTo>
                  <a:pt x="3789101" y="493193"/>
                </a:lnTo>
                <a:lnTo>
                  <a:pt x="3842016" y="497038"/>
                </a:lnTo>
                <a:lnTo>
                  <a:pt x="3895157" y="500984"/>
                </a:lnTo>
                <a:lnTo>
                  <a:pt x="3948507" y="505022"/>
                </a:lnTo>
                <a:lnTo>
                  <a:pt x="4002051" y="509144"/>
                </a:lnTo>
                <a:lnTo>
                  <a:pt x="4055770" y="513342"/>
                </a:lnTo>
                <a:lnTo>
                  <a:pt x="4109648" y="517605"/>
                </a:lnTo>
                <a:lnTo>
                  <a:pt x="4163669" y="521926"/>
                </a:lnTo>
                <a:lnTo>
                  <a:pt x="4217816" y="526297"/>
                </a:lnTo>
                <a:lnTo>
                  <a:pt x="4272071" y="530708"/>
                </a:lnTo>
                <a:lnTo>
                  <a:pt x="4326419" y="535151"/>
                </a:lnTo>
                <a:lnTo>
                  <a:pt x="4380842" y="539617"/>
                </a:lnTo>
                <a:lnTo>
                  <a:pt x="4435323" y="544098"/>
                </a:lnTo>
                <a:lnTo>
                  <a:pt x="4489847" y="548585"/>
                </a:lnTo>
                <a:lnTo>
                  <a:pt x="4544396" y="553069"/>
                </a:lnTo>
                <a:lnTo>
                  <a:pt x="4598953" y="557541"/>
                </a:lnTo>
                <a:lnTo>
                  <a:pt x="4653501" y="561994"/>
                </a:lnTo>
                <a:lnTo>
                  <a:pt x="4708025" y="566418"/>
                </a:lnTo>
                <a:lnTo>
                  <a:pt x="4762507" y="570806"/>
                </a:lnTo>
                <a:lnTo>
                  <a:pt x="4816930" y="575147"/>
                </a:lnTo>
                <a:lnTo>
                  <a:pt x="4871277" y="579433"/>
                </a:lnTo>
                <a:lnTo>
                  <a:pt x="4925533" y="583657"/>
                </a:lnTo>
                <a:lnTo>
                  <a:pt x="4979679" y="587808"/>
                </a:lnTo>
                <a:lnTo>
                  <a:pt x="5033700" y="591880"/>
                </a:lnTo>
                <a:lnTo>
                  <a:pt x="5087578" y="595862"/>
                </a:lnTo>
                <a:lnTo>
                  <a:pt x="5141298" y="599747"/>
                </a:lnTo>
                <a:lnTo>
                  <a:pt x="5194841" y="603525"/>
                </a:lnTo>
                <a:lnTo>
                  <a:pt x="5248192" y="607188"/>
                </a:lnTo>
                <a:lnTo>
                  <a:pt x="5301333" y="610727"/>
                </a:lnTo>
                <a:lnTo>
                  <a:pt x="5354248" y="614135"/>
                </a:lnTo>
                <a:lnTo>
                  <a:pt x="5406920" y="617401"/>
                </a:lnTo>
                <a:lnTo>
                  <a:pt x="5459332" y="620518"/>
                </a:lnTo>
                <a:lnTo>
                  <a:pt x="5511468" y="623477"/>
                </a:lnTo>
                <a:lnTo>
                  <a:pt x="5563310" y="626269"/>
                </a:lnTo>
                <a:lnTo>
                  <a:pt x="5614843" y="628885"/>
                </a:lnTo>
                <a:lnTo>
                  <a:pt x="5666048" y="631317"/>
                </a:lnTo>
                <a:lnTo>
                  <a:pt x="5716911" y="633557"/>
                </a:lnTo>
                <a:lnTo>
                  <a:pt x="5767413" y="635595"/>
                </a:lnTo>
                <a:lnTo>
                  <a:pt x="5817537" y="637423"/>
                </a:lnTo>
                <a:lnTo>
                  <a:pt x="5867269" y="639033"/>
                </a:lnTo>
                <a:lnTo>
                  <a:pt x="5916589" y="640415"/>
                </a:lnTo>
                <a:lnTo>
                  <a:pt x="5965483" y="641561"/>
                </a:lnTo>
                <a:lnTo>
                  <a:pt x="6013932" y="642463"/>
                </a:lnTo>
                <a:lnTo>
                  <a:pt x="6061920" y="643112"/>
                </a:lnTo>
                <a:lnTo>
                  <a:pt x="6109431" y="643498"/>
                </a:lnTo>
                <a:lnTo>
                  <a:pt x="6156448" y="643615"/>
                </a:lnTo>
                <a:lnTo>
                  <a:pt x="6202954" y="643452"/>
                </a:lnTo>
                <a:lnTo>
                  <a:pt x="6248931" y="643001"/>
                </a:lnTo>
                <a:lnTo>
                  <a:pt x="6294365" y="642254"/>
                </a:lnTo>
                <a:lnTo>
                  <a:pt x="6339236" y="641202"/>
                </a:lnTo>
                <a:lnTo>
                  <a:pt x="6383530" y="639836"/>
                </a:lnTo>
                <a:lnTo>
                  <a:pt x="6427229" y="638147"/>
                </a:lnTo>
                <a:lnTo>
                  <a:pt x="6470316" y="636128"/>
                </a:lnTo>
                <a:lnTo>
                  <a:pt x="6512775" y="633770"/>
                </a:lnTo>
                <a:lnTo>
                  <a:pt x="6554589" y="631063"/>
                </a:lnTo>
                <a:lnTo>
                  <a:pt x="6616280" y="626404"/>
                </a:lnTo>
                <a:lnTo>
                  <a:pt x="6677673" y="621027"/>
                </a:lnTo>
                <a:lnTo>
                  <a:pt x="6738755" y="614959"/>
                </a:lnTo>
                <a:lnTo>
                  <a:pt x="6799516" y="608225"/>
                </a:lnTo>
                <a:lnTo>
                  <a:pt x="6859944" y="600851"/>
                </a:lnTo>
                <a:lnTo>
                  <a:pt x="6920027" y="592863"/>
                </a:lnTo>
                <a:lnTo>
                  <a:pt x="6979753" y="584286"/>
                </a:lnTo>
                <a:lnTo>
                  <a:pt x="7039112" y="575146"/>
                </a:lnTo>
                <a:lnTo>
                  <a:pt x="7098092" y="565470"/>
                </a:lnTo>
                <a:lnTo>
                  <a:pt x="7156682" y="555283"/>
                </a:lnTo>
                <a:lnTo>
                  <a:pt x="7214869" y="544611"/>
                </a:lnTo>
                <a:lnTo>
                  <a:pt x="7272643" y="533479"/>
                </a:lnTo>
                <a:lnTo>
                  <a:pt x="7329991" y="521913"/>
                </a:lnTo>
                <a:lnTo>
                  <a:pt x="7386904" y="509940"/>
                </a:lnTo>
                <a:lnTo>
                  <a:pt x="7443368" y="497585"/>
                </a:lnTo>
                <a:lnTo>
                  <a:pt x="7499372" y="484873"/>
                </a:lnTo>
                <a:lnTo>
                  <a:pt x="7554906" y="471832"/>
                </a:lnTo>
                <a:lnTo>
                  <a:pt x="7609957" y="458485"/>
                </a:lnTo>
                <a:lnTo>
                  <a:pt x="7664515" y="444860"/>
                </a:lnTo>
                <a:lnTo>
                  <a:pt x="7718567" y="430982"/>
                </a:lnTo>
                <a:lnTo>
                  <a:pt x="7772102" y="416877"/>
                </a:lnTo>
                <a:lnTo>
                  <a:pt x="7825109" y="402570"/>
                </a:lnTo>
                <a:lnTo>
                  <a:pt x="7877575" y="388088"/>
                </a:lnTo>
                <a:lnTo>
                  <a:pt x="7929491" y="373456"/>
                </a:lnTo>
                <a:lnTo>
                  <a:pt x="7980844" y="358700"/>
                </a:lnTo>
                <a:lnTo>
                  <a:pt x="8031622" y="343846"/>
                </a:lnTo>
                <a:lnTo>
                  <a:pt x="8081815" y="328920"/>
                </a:lnTo>
                <a:lnTo>
                  <a:pt x="8131410" y="313947"/>
                </a:lnTo>
                <a:lnTo>
                  <a:pt x="8180397" y="298954"/>
                </a:lnTo>
                <a:lnTo>
                  <a:pt x="8228763" y="283966"/>
                </a:lnTo>
                <a:lnTo>
                  <a:pt x="8276498" y="269008"/>
                </a:lnTo>
                <a:lnTo>
                  <a:pt x="8323590" y="254108"/>
                </a:lnTo>
                <a:lnTo>
                  <a:pt x="8370027" y="239290"/>
                </a:lnTo>
                <a:lnTo>
                  <a:pt x="8415798" y="224580"/>
                </a:lnTo>
                <a:lnTo>
                  <a:pt x="8460891" y="210004"/>
                </a:lnTo>
                <a:lnTo>
                  <a:pt x="8505295" y="195588"/>
                </a:lnTo>
                <a:lnTo>
                  <a:pt x="8548999" y="181358"/>
                </a:lnTo>
                <a:lnTo>
                  <a:pt x="8591990" y="167340"/>
                </a:lnTo>
                <a:lnTo>
                  <a:pt x="8634258" y="153559"/>
                </a:lnTo>
                <a:lnTo>
                  <a:pt x="8675791" y="140041"/>
                </a:lnTo>
                <a:lnTo>
                  <a:pt x="8716578" y="126812"/>
                </a:lnTo>
                <a:lnTo>
                  <a:pt x="8756606" y="113898"/>
                </a:lnTo>
                <a:lnTo>
                  <a:pt x="8795865" y="101325"/>
                </a:lnTo>
                <a:lnTo>
                  <a:pt x="8834344" y="89117"/>
                </a:lnTo>
                <a:lnTo>
                  <a:pt x="8872029" y="77303"/>
                </a:lnTo>
                <a:lnTo>
                  <a:pt x="8908911" y="65906"/>
                </a:lnTo>
                <a:lnTo>
                  <a:pt x="8980217" y="44469"/>
                </a:lnTo>
                <a:lnTo>
                  <a:pt x="9048170" y="25014"/>
                </a:lnTo>
                <a:lnTo>
                  <a:pt x="9112678" y="7748"/>
                </a:lnTo>
                <a:lnTo>
                  <a:pt x="9143611" y="0"/>
                </a:lnTo>
              </a:path>
            </a:pathLst>
          </a:custGeom>
          <a:ln w="9525">
            <a:solidFill>
              <a:srgbClr val="0FCF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321053"/>
            <a:ext cx="755650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Carlito"/>
                <a:cs typeface="Carlito"/>
              </a:rPr>
              <a:t>Directed vs. </a:t>
            </a:r>
            <a:r>
              <a:rPr sz="3200" b="1" dirty="0">
                <a:latin typeface="Carlito"/>
                <a:cs typeface="Carlito"/>
              </a:rPr>
              <a:t>Undirected</a:t>
            </a:r>
            <a:r>
              <a:rPr sz="3200" b="1" spc="-85" dirty="0">
                <a:latin typeface="Carlito"/>
                <a:cs typeface="Carlito"/>
              </a:rPr>
              <a:t> </a:t>
            </a:r>
            <a:r>
              <a:rPr sz="3200" b="1" spc="-5" dirty="0">
                <a:latin typeface="Carlito"/>
                <a:cs typeface="Carlito"/>
              </a:rPr>
              <a:t>Graphs</a:t>
            </a:r>
            <a:endParaRPr sz="3200" dirty="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2075815"/>
            <a:ext cx="6734809" cy="22282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indent="-274320">
              <a:lnSpc>
                <a:spcPct val="100000"/>
              </a:lnSpc>
              <a:spcBef>
                <a:spcPts val="100"/>
              </a:spcBef>
              <a:buClr>
                <a:srgbClr val="0AD0D9"/>
              </a:buClr>
              <a:buSzPct val="93750"/>
              <a:buFont typeface="Arial"/>
              <a:buChar char="●"/>
              <a:tabLst>
                <a:tab pos="287020" algn="l"/>
              </a:tabLst>
            </a:pPr>
            <a:r>
              <a:rPr sz="2400" dirty="0">
                <a:solidFill>
                  <a:srgbClr val="D50092"/>
                </a:solidFill>
                <a:latin typeface="Times New Roman"/>
                <a:cs typeface="Times New Roman"/>
              </a:rPr>
              <a:t>Undirected edge </a:t>
            </a:r>
            <a:r>
              <a:rPr sz="2400" spc="-5" dirty="0">
                <a:latin typeface="Times New Roman"/>
                <a:cs typeface="Times New Roman"/>
              </a:rPr>
              <a:t>has </a:t>
            </a:r>
            <a:r>
              <a:rPr sz="2400" dirty="0">
                <a:latin typeface="Times New Roman"/>
                <a:cs typeface="Times New Roman"/>
              </a:rPr>
              <a:t>no orientation (no arrow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head)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1939"/>
              </a:spcBef>
              <a:buClr>
                <a:srgbClr val="0AD0D9"/>
              </a:buClr>
              <a:buSzPct val="93750"/>
              <a:buFont typeface="Arial"/>
              <a:buChar char="●"/>
              <a:tabLst>
                <a:tab pos="287020" algn="l"/>
              </a:tabLst>
            </a:pPr>
            <a:r>
              <a:rPr sz="2400" dirty="0">
                <a:solidFill>
                  <a:srgbClr val="D50092"/>
                </a:solidFill>
                <a:latin typeface="Times New Roman"/>
                <a:cs typeface="Times New Roman"/>
              </a:rPr>
              <a:t>Directed edge </a:t>
            </a:r>
            <a:r>
              <a:rPr sz="2400" spc="-5" dirty="0">
                <a:latin typeface="Times New Roman"/>
                <a:cs typeface="Times New Roman"/>
              </a:rPr>
              <a:t>has </a:t>
            </a:r>
            <a:r>
              <a:rPr sz="2400" dirty="0">
                <a:latin typeface="Times New Roman"/>
                <a:cs typeface="Times New Roman"/>
              </a:rPr>
              <a:t>an orientation (has an arrow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head)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1935"/>
              </a:spcBef>
              <a:buClr>
                <a:srgbClr val="0AD0D9"/>
              </a:buClr>
              <a:buSzPct val="93750"/>
              <a:buFont typeface="Arial"/>
              <a:buChar char="●"/>
              <a:tabLst>
                <a:tab pos="287020" algn="l"/>
              </a:tabLst>
            </a:pPr>
            <a:r>
              <a:rPr sz="2400" dirty="0">
                <a:solidFill>
                  <a:srgbClr val="D50092"/>
                </a:solidFill>
                <a:latin typeface="Times New Roman"/>
                <a:cs typeface="Times New Roman"/>
              </a:rPr>
              <a:t>Undirected graph </a:t>
            </a:r>
            <a:r>
              <a:rPr sz="2400" dirty="0">
                <a:latin typeface="Times New Roman"/>
                <a:cs typeface="Times New Roman"/>
              </a:rPr>
              <a:t>– all edges are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undirected</a:t>
            </a:r>
            <a:endParaRPr sz="2400">
              <a:latin typeface="Times New Roman"/>
              <a:cs typeface="Times New Roman"/>
            </a:endParaRPr>
          </a:p>
          <a:p>
            <a:pPr marL="287020" indent="-274320">
              <a:lnSpc>
                <a:spcPct val="100000"/>
              </a:lnSpc>
              <a:spcBef>
                <a:spcPts val="1945"/>
              </a:spcBef>
              <a:buClr>
                <a:srgbClr val="0AD0D9"/>
              </a:buClr>
              <a:buSzPct val="93750"/>
              <a:buFont typeface="Arial"/>
              <a:buChar char="●"/>
              <a:tabLst>
                <a:tab pos="287020" algn="l"/>
              </a:tabLst>
            </a:pPr>
            <a:r>
              <a:rPr sz="2400" dirty="0">
                <a:solidFill>
                  <a:srgbClr val="D50092"/>
                </a:solidFill>
                <a:latin typeface="Times New Roman"/>
                <a:cs typeface="Times New Roman"/>
              </a:rPr>
              <a:t>Directed graph </a:t>
            </a:r>
            <a:r>
              <a:rPr sz="2400" dirty="0">
                <a:latin typeface="Times New Roman"/>
                <a:cs typeface="Times New Roman"/>
              </a:rPr>
              <a:t>– all edges are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directed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71288" y="4610608"/>
            <a:ext cx="1447165" cy="127000"/>
          </a:xfrm>
          <a:custGeom>
            <a:avLst/>
            <a:gdLst/>
            <a:ahLst/>
            <a:cxnLst/>
            <a:rect l="l" t="t" r="r" b="b"/>
            <a:pathLst>
              <a:path w="1447164" h="127000">
                <a:moveTo>
                  <a:pt x="1320164" y="0"/>
                </a:moveTo>
                <a:lnTo>
                  <a:pt x="1320164" y="127000"/>
                </a:lnTo>
                <a:lnTo>
                  <a:pt x="1434464" y="69850"/>
                </a:lnTo>
                <a:lnTo>
                  <a:pt x="1332864" y="69850"/>
                </a:lnTo>
                <a:lnTo>
                  <a:pt x="1332864" y="57150"/>
                </a:lnTo>
                <a:lnTo>
                  <a:pt x="1434464" y="57150"/>
                </a:lnTo>
                <a:lnTo>
                  <a:pt x="1320164" y="0"/>
                </a:lnTo>
                <a:close/>
              </a:path>
              <a:path w="1447164" h="127000">
                <a:moveTo>
                  <a:pt x="1320164" y="57150"/>
                </a:moveTo>
                <a:lnTo>
                  <a:pt x="0" y="57150"/>
                </a:lnTo>
                <a:lnTo>
                  <a:pt x="0" y="69850"/>
                </a:lnTo>
                <a:lnTo>
                  <a:pt x="1320164" y="69850"/>
                </a:lnTo>
                <a:lnTo>
                  <a:pt x="1320164" y="57150"/>
                </a:lnTo>
                <a:close/>
              </a:path>
              <a:path w="1447164" h="127000">
                <a:moveTo>
                  <a:pt x="1434464" y="57150"/>
                </a:moveTo>
                <a:lnTo>
                  <a:pt x="1332864" y="57150"/>
                </a:lnTo>
                <a:lnTo>
                  <a:pt x="1332864" y="69850"/>
                </a:lnTo>
                <a:lnTo>
                  <a:pt x="1434464" y="69850"/>
                </a:lnTo>
                <a:lnTo>
                  <a:pt x="1447164" y="63500"/>
                </a:lnTo>
                <a:lnTo>
                  <a:pt x="1434464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545326" y="4364812"/>
            <a:ext cx="252095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v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51628" y="4385817"/>
            <a:ext cx="1812289" cy="844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700"/>
              </a:lnSpc>
              <a:spcBef>
                <a:spcPts val="100"/>
              </a:spcBef>
            </a:pPr>
            <a:r>
              <a:rPr sz="3200" b="1" dirty="0">
                <a:latin typeface="Arial"/>
                <a:cs typeface="Arial"/>
              </a:rPr>
              <a:t>u</a:t>
            </a:r>
            <a:endParaRPr sz="3200">
              <a:latin typeface="Arial"/>
              <a:cs typeface="Arial"/>
            </a:endParaRPr>
          </a:p>
          <a:p>
            <a:pPr marL="168275">
              <a:lnSpc>
                <a:spcPts val="2740"/>
              </a:lnSpc>
            </a:pPr>
            <a:r>
              <a:rPr sz="2400" dirty="0">
                <a:latin typeface="Times New Roman"/>
                <a:cs typeface="Times New Roman"/>
              </a:rPr>
              <a:t>directed</a:t>
            </a:r>
            <a:r>
              <a:rPr sz="2400" spc="-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edge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93444" y="4308094"/>
            <a:ext cx="27432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Arial"/>
                <a:cs typeface="Arial"/>
              </a:rPr>
              <a:t>u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312163" y="4597908"/>
            <a:ext cx="1447165" cy="0"/>
          </a:xfrm>
          <a:custGeom>
            <a:avLst/>
            <a:gdLst/>
            <a:ahLst/>
            <a:cxnLst/>
            <a:rect l="l" t="t" r="r" b="b"/>
            <a:pathLst>
              <a:path w="1447164">
                <a:moveTo>
                  <a:pt x="0" y="0"/>
                </a:moveTo>
                <a:lnTo>
                  <a:pt x="144716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2885694" y="4288916"/>
            <a:ext cx="2520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Arial"/>
                <a:cs typeface="Arial"/>
              </a:rPr>
              <a:t>v</a:t>
            </a:r>
            <a:endParaRPr sz="32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20" dirty="0"/>
              <a:t>G</a:t>
            </a:r>
            <a:r>
              <a:rPr spc="5" dirty="0"/>
              <a:t>r</a:t>
            </a:r>
            <a:r>
              <a:rPr spc="70" dirty="0"/>
              <a:t>aph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90" dirty="0"/>
              <a:t>4</a:t>
            </a:fld>
            <a:endParaRPr spc="-90" dirty="0"/>
          </a:p>
        </p:txBody>
      </p:sp>
      <p:sp>
        <p:nvSpPr>
          <p:cNvPr id="16" name="object 16"/>
          <p:cNvSpPr txBox="1"/>
          <p:nvPr/>
        </p:nvSpPr>
        <p:spPr>
          <a:xfrm>
            <a:off x="1055319" y="4818075"/>
            <a:ext cx="18548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undirected</a:t>
            </a:r>
            <a:r>
              <a:rPr sz="2400" spc="-20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edge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499" y="1256741"/>
            <a:ext cx="57664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4607A"/>
                </a:solidFill>
                <a:latin typeface="Carlito"/>
                <a:cs typeface="Carlito"/>
              </a:rPr>
              <a:t>Weighted</a:t>
            </a:r>
            <a:r>
              <a:rPr sz="3600" spc="-90" dirty="0">
                <a:solidFill>
                  <a:srgbClr val="04607A"/>
                </a:solidFill>
                <a:latin typeface="Carlito"/>
                <a:cs typeface="Carlito"/>
              </a:rPr>
              <a:t> </a:t>
            </a:r>
            <a:r>
              <a:rPr sz="3600" dirty="0">
                <a:solidFill>
                  <a:srgbClr val="04607A"/>
                </a:solidFill>
                <a:latin typeface="Carlito"/>
                <a:cs typeface="Carlito"/>
              </a:rPr>
              <a:t>graph:</a:t>
            </a:r>
            <a:endParaRPr sz="3600" dirty="0">
              <a:latin typeface="Carlito"/>
              <a:cs typeface="Carlito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949322"/>
            <a:ext cx="56749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75" dirty="0">
                <a:latin typeface="Times New Roman"/>
                <a:cs typeface="Times New Roman"/>
              </a:rPr>
              <a:t>-a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10" dirty="0">
                <a:latin typeface="Times New Roman"/>
                <a:cs typeface="Times New Roman"/>
              </a:rPr>
              <a:t>graph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in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which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each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edge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65" dirty="0">
                <a:latin typeface="Times New Roman"/>
                <a:cs typeface="Times New Roman"/>
              </a:rPr>
              <a:t>carries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Times New Roman"/>
                <a:cs typeface="Times New Roman"/>
              </a:rPr>
              <a:t>value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71600" y="2666999"/>
            <a:ext cx="6400800" cy="36545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20" dirty="0"/>
              <a:t>G</a:t>
            </a:r>
            <a:r>
              <a:rPr spc="5" dirty="0"/>
              <a:t>r</a:t>
            </a:r>
            <a:r>
              <a:rPr spc="70" dirty="0"/>
              <a:t>aph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90" dirty="0"/>
              <a:t>5</a:t>
            </a:fld>
            <a:endParaRPr spc="-9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387" y="0"/>
            <a:ext cx="9149715" cy="6863715"/>
            <a:chOff x="-5387" y="0"/>
            <a:chExt cx="9149715" cy="68637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69705" cy="1015365"/>
            </a:xfrm>
            <a:custGeom>
              <a:avLst/>
              <a:gdLst/>
              <a:ahLst/>
              <a:cxnLst/>
              <a:rect l="l" t="t" r="r" b="b"/>
              <a:pathLst>
                <a:path w="9069705" h="1015365">
                  <a:moveTo>
                    <a:pt x="0" y="1015166"/>
                  </a:moveTo>
                  <a:lnTo>
                    <a:pt x="53492" y="995722"/>
                  </a:lnTo>
                  <a:lnTo>
                    <a:pt x="112892" y="974533"/>
                  </a:lnTo>
                  <a:lnTo>
                    <a:pt x="177135" y="952091"/>
                  </a:lnTo>
                  <a:lnTo>
                    <a:pt x="246046" y="928561"/>
                  </a:lnTo>
                  <a:lnTo>
                    <a:pt x="282198" y="916440"/>
                  </a:lnTo>
                  <a:lnTo>
                    <a:pt x="319453" y="904109"/>
                  </a:lnTo>
                  <a:lnTo>
                    <a:pt x="357788" y="891588"/>
                  </a:lnTo>
                  <a:lnTo>
                    <a:pt x="397182" y="878900"/>
                  </a:lnTo>
                  <a:lnTo>
                    <a:pt x="437614" y="866063"/>
                  </a:lnTo>
                  <a:lnTo>
                    <a:pt x="479061" y="853099"/>
                  </a:lnTo>
                  <a:lnTo>
                    <a:pt x="521502" y="840028"/>
                  </a:lnTo>
                  <a:lnTo>
                    <a:pt x="564916" y="826872"/>
                  </a:lnTo>
                  <a:lnTo>
                    <a:pt x="609281" y="813651"/>
                  </a:lnTo>
                  <a:lnTo>
                    <a:pt x="654574" y="800385"/>
                  </a:lnTo>
                  <a:lnTo>
                    <a:pt x="700776" y="787096"/>
                  </a:lnTo>
                  <a:lnTo>
                    <a:pt x="747863" y="773803"/>
                  </a:lnTo>
                  <a:lnTo>
                    <a:pt x="795814" y="760528"/>
                  </a:lnTo>
                  <a:lnTo>
                    <a:pt x="844607" y="747291"/>
                  </a:lnTo>
                  <a:lnTo>
                    <a:pt x="894222" y="734114"/>
                  </a:lnTo>
                  <a:lnTo>
                    <a:pt x="944636" y="721016"/>
                  </a:lnTo>
                  <a:lnTo>
                    <a:pt x="995827" y="708018"/>
                  </a:lnTo>
                  <a:lnTo>
                    <a:pt x="1047775" y="695142"/>
                  </a:lnTo>
                  <a:lnTo>
                    <a:pt x="1100456" y="682407"/>
                  </a:lnTo>
                  <a:lnTo>
                    <a:pt x="1153851" y="669834"/>
                  </a:lnTo>
                  <a:lnTo>
                    <a:pt x="1207936" y="657445"/>
                  </a:lnTo>
                  <a:lnTo>
                    <a:pt x="1262691" y="645259"/>
                  </a:lnTo>
                  <a:lnTo>
                    <a:pt x="1318093" y="633298"/>
                  </a:lnTo>
                  <a:lnTo>
                    <a:pt x="1374121" y="621583"/>
                  </a:lnTo>
                  <a:lnTo>
                    <a:pt x="1430754" y="610133"/>
                  </a:lnTo>
                  <a:lnTo>
                    <a:pt x="1487970" y="598969"/>
                  </a:lnTo>
                  <a:lnTo>
                    <a:pt x="1545747" y="588113"/>
                  </a:lnTo>
                  <a:lnTo>
                    <a:pt x="1604063" y="577585"/>
                  </a:lnTo>
                  <a:lnTo>
                    <a:pt x="1662897" y="567405"/>
                  </a:lnTo>
                  <a:lnTo>
                    <a:pt x="1722227" y="557594"/>
                  </a:lnTo>
                  <a:lnTo>
                    <a:pt x="1782032" y="548174"/>
                  </a:lnTo>
                  <a:lnTo>
                    <a:pt x="1842290" y="539164"/>
                  </a:lnTo>
                  <a:lnTo>
                    <a:pt x="1902979" y="530585"/>
                  </a:lnTo>
                  <a:lnTo>
                    <a:pt x="1964077" y="522459"/>
                  </a:lnTo>
                  <a:lnTo>
                    <a:pt x="2025564" y="514805"/>
                  </a:lnTo>
                  <a:lnTo>
                    <a:pt x="2087416" y="507645"/>
                  </a:lnTo>
                  <a:lnTo>
                    <a:pt x="2149614" y="500998"/>
                  </a:lnTo>
                  <a:lnTo>
                    <a:pt x="2212134" y="494887"/>
                  </a:lnTo>
                  <a:lnTo>
                    <a:pt x="2274956" y="489331"/>
                  </a:lnTo>
                  <a:lnTo>
                    <a:pt x="2338057" y="484351"/>
                  </a:lnTo>
                  <a:lnTo>
                    <a:pt x="2401417" y="479968"/>
                  </a:lnTo>
                  <a:lnTo>
                    <a:pt x="2465013" y="476202"/>
                  </a:lnTo>
                  <a:lnTo>
                    <a:pt x="2528824" y="473075"/>
                  </a:lnTo>
                  <a:lnTo>
                    <a:pt x="2570419" y="471472"/>
                  </a:lnTo>
                  <a:lnTo>
                    <a:pt x="2612687" y="470276"/>
                  </a:lnTo>
                  <a:lnTo>
                    <a:pt x="2655610" y="469474"/>
                  </a:lnTo>
                  <a:lnTo>
                    <a:pt x="2699169" y="469055"/>
                  </a:lnTo>
                  <a:lnTo>
                    <a:pt x="2743349" y="469009"/>
                  </a:lnTo>
                  <a:lnTo>
                    <a:pt x="2788132" y="469325"/>
                  </a:lnTo>
                  <a:lnTo>
                    <a:pt x="2833500" y="469992"/>
                  </a:lnTo>
                  <a:lnTo>
                    <a:pt x="2879436" y="470998"/>
                  </a:lnTo>
                  <a:lnTo>
                    <a:pt x="2925923" y="472333"/>
                  </a:lnTo>
                  <a:lnTo>
                    <a:pt x="2972944" y="473986"/>
                  </a:lnTo>
                  <a:lnTo>
                    <a:pt x="3020481" y="475946"/>
                  </a:lnTo>
                  <a:lnTo>
                    <a:pt x="3068517" y="478202"/>
                  </a:lnTo>
                  <a:lnTo>
                    <a:pt x="3117034" y="480743"/>
                  </a:lnTo>
                  <a:lnTo>
                    <a:pt x="3166016" y="483558"/>
                  </a:lnTo>
                  <a:lnTo>
                    <a:pt x="3215445" y="486636"/>
                  </a:lnTo>
                  <a:lnTo>
                    <a:pt x="3265304" y="489966"/>
                  </a:lnTo>
                  <a:lnTo>
                    <a:pt x="3315576" y="493538"/>
                  </a:lnTo>
                  <a:lnTo>
                    <a:pt x="3366243" y="497339"/>
                  </a:lnTo>
                  <a:lnTo>
                    <a:pt x="3417287" y="501360"/>
                  </a:lnTo>
                  <a:lnTo>
                    <a:pt x="3468693" y="505589"/>
                  </a:lnTo>
                  <a:lnTo>
                    <a:pt x="3520441" y="510016"/>
                  </a:lnTo>
                  <a:lnTo>
                    <a:pt x="3572516" y="514628"/>
                  </a:lnTo>
                  <a:lnTo>
                    <a:pt x="3624899" y="519417"/>
                  </a:lnTo>
                  <a:lnTo>
                    <a:pt x="3677574" y="524369"/>
                  </a:lnTo>
                  <a:lnTo>
                    <a:pt x="3730523" y="529476"/>
                  </a:lnTo>
                  <a:lnTo>
                    <a:pt x="3783729" y="534725"/>
                  </a:lnTo>
                  <a:lnTo>
                    <a:pt x="3837175" y="540105"/>
                  </a:lnTo>
                  <a:lnTo>
                    <a:pt x="3890843" y="545606"/>
                  </a:lnTo>
                  <a:lnTo>
                    <a:pt x="3944715" y="551217"/>
                  </a:lnTo>
                  <a:lnTo>
                    <a:pt x="3998776" y="556926"/>
                  </a:lnTo>
                  <a:lnTo>
                    <a:pt x="4053007" y="562724"/>
                  </a:lnTo>
                  <a:lnTo>
                    <a:pt x="4107391" y="568598"/>
                  </a:lnTo>
                  <a:lnTo>
                    <a:pt x="4161911" y="574538"/>
                  </a:lnTo>
                  <a:lnTo>
                    <a:pt x="4216549" y="580533"/>
                  </a:lnTo>
                  <a:lnTo>
                    <a:pt x="4271289" y="586572"/>
                  </a:lnTo>
                  <a:lnTo>
                    <a:pt x="4326112" y="592644"/>
                  </a:lnTo>
                  <a:lnTo>
                    <a:pt x="4381002" y="598737"/>
                  </a:lnTo>
                  <a:lnTo>
                    <a:pt x="4435942" y="604843"/>
                  </a:lnTo>
                  <a:lnTo>
                    <a:pt x="4490913" y="610948"/>
                  </a:lnTo>
                  <a:lnTo>
                    <a:pt x="4545899" y="617042"/>
                  </a:lnTo>
                  <a:lnTo>
                    <a:pt x="4600883" y="623115"/>
                  </a:lnTo>
                  <a:lnTo>
                    <a:pt x="4655847" y="629154"/>
                  </a:lnTo>
                  <a:lnTo>
                    <a:pt x="4710774" y="635151"/>
                  </a:lnTo>
                  <a:lnTo>
                    <a:pt x="4765646" y="641092"/>
                  </a:lnTo>
                  <a:lnTo>
                    <a:pt x="4820447" y="646968"/>
                  </a:lnTo>
                  <a:lnTo>
                    <a:pt x="4875158" y="652767"/>
                  </a:lnTo>
                  <a:lnTo>
                    <a:pt x="4929764" y="658479"/>
                  </a:lnTo>
                  <a:lnTo>
                    <a:pt x="4984245" y="664092"/>
                  </a:lnTo>
                  <a:lnTo>
                    <a:pt x="5038586" y="669596"/>
                  </a:lnTo>
                  <a:lnTo>
                    <a:pt x="5092769" y="674980"/>
                  </a:lnTo>
                  <a:lnTo>
                    <a:pt x="5146776" y="680232"/>
                  </a:lnTo>
                  <a:lnTo>
                    <a:pt x="5200590" y="685342"/>
                  </a:lnTo>
                  <a:lnTo>
                    <a:pt x="5254194" y="690299"/>
                  </a:lnTo>
                  <a:lnTo>
                    <a:pt x="5307571" y="695091"/>
                  </a:lnTo>
                  <a:lnTo>
                    <a:pt x="5360703" y="699708"/>
                  </a:lnTo>
                  <a:lnTo>
                    <a:pt x="5413574" y="704139"/>
                  </a:lnTo>
                  <a:lnTo>
                    <a:pt x="5466165" y="708374"/>
                  </a:lnTo>
                  <a:lnTo>
                    <a:pt x="5518459" y="712400"/>
                  </a:lnTo>
                  <a:lnTo>
                    <a:pt x="5570440" y="716207"/>
                  </a:lnTo>
                  <a:lnTo>
                    <a:pt x="5622089" y="719784"/>
                  </a:lnTo>
                  <a:lnTo>
                    <a:pt x="5673390" y="723120"/>
                  </a:lnTo>
                  <a:lnTo>
                    <a:pt x="5724326" y="726204"/>
                  </a:lnTo>
                  <a:lnTo>
                    <a:pt x="5774878" y="729026"/>
                  </a:lnTo>
                  <a:lnTo>
                    <a:pt x="5825030" y="731574"/>
                  </a:lnTo>
                  <a:lnTo>
                    <a:pt x="5874764" y="733837"/>
                  </a:lnTo>
                  <a:lnTo>
                    <a:pt x="5924064" y="735804"/>
                  </a:lnTo>
                  <a:lnTo>
                    <a:pt x="5972911" y="737465"/>
                  </a:lnTo>
                  <a:lnTo>
                    <a:pt x="6021289" y="738808"/>
                  </a:lnTo>
                  <a:lnTo>
                    <a:pt x="6069180" y="739822"/>
                  </a:lnTo>
                  <a:lnTo>
                    <a:pt x="6116567" y="740497"/>
                  </a:lnTo>
                  <a:lnTo>
                    <a:pt x="6163433" y="740822"/>
                  </a:lnTo>
                  <a:lnTo>
                    <a:pt x="6209759" y="740785"/>
                  </a:lnTo>
                  <a:lnTo>
                    <a:pt x="6255530" y="740376"/>
                  </a:lnTo>
                  <a:lnTo>
                    <a:pt x="6300728" y="739584"/>
                  </a:lnTo>
                  <a:lnTo>
                    <a:pt x="6345335" y="738397"/>
                  </a:lnTo>
                  <a:lnTo>
                    <a:pt x="6389335" y="736805"/>
                  </a:lnTo>
                  <a:lnTo>
                    <a:pt x="6432709" y="734796"/>
                  </a:lnTo>
                  <a:lnTo>
                    <a:pt x="6475440" y="732361"/>
                  </a:lnTo>
                  <a:lnTo>
                    <a:pt x="6517513" y="729488"/>
                  </a:lnTo>
                  <a:lnTo>
                    <a:pt x="6578431" y="724523"/>
                  </a:lnTo>
                  <a:lnTo>
                    <a:pt x="6639061" y="718710"/>
                  </a:lnTo>
                  <a:lnTo>
                    <a:pt x="6699392" y="712077"/>
                  </a:lnTo>
                  <a:lnTo>
                    <a:pt x="6759413" y="704654"/>
                  </a:lnTo>
                  <a:lnTo>
                    <a:pt x="6819113" y="696471"/>
                  </a:lnTo>
                  <a:lnTo>
                    <a:pt x="6878481" y="687557"/>
                  </a:lnTo>
                  <a:lnTo>
                    <a:pt x="6937506" y="677943"/>
                  </a:lnTo>
                  <a:lnTo>
                    <a:pt x="6996177" y="667658"/>
                  </a:lnTo>
                  <a:lnTo>
                    <a:pt x="7054483" y="656732"/>
                  </a:lnTo>
                  <a:lnTo>
                    <a:pt x="7112414" y="645195"/>
                  </a:lnTo>
                  <a:lnTo>
                    <a:pt x="7169958" y="633076"/>
                  </a:lnTo>
                  <a:lnTo>
                    <a:pt x="7227104" y="620405"/>
                  </a:lnTo>
                  <a:lnTo>
                    <a:pt x="7283842" y="607213"/>
                  </a:lnTo>
                  <a:lnTo>
                    <a:pt x="7340160" y="593527"/>
                  </a:lnTo>
                  <a:lnTo>
                    <a:pt x="7396048" y="579380"/>
                  </a:lnTo>
                  <a:lnTo>
                    <a:pt x="7451495" y="564799"/>
                  </a:lnTo>
                  <a:lnTo>
                    <a:pt x="7506489" y="549815"/>
                  </a:lnTo>
                  <a:lnTo>
                    <a:pt x="7561020" y="534458"/>
                  </a:lnTo>
                  <a:lnTo>
                    <a:pt x="7615076" y="518757"/>
                  </a:lnTo>
                  <a:lnTo>
                    <a:pt x="7668648" y="502742"/>
                  </a:lnTo>
                  <a:lnTo>
                    <a:pt x="7721724" y="486443"/>
                  </a:lnTo>
                  <a:lnTo>
                    <a:pt x="7774292" y="469890"/>
                  </a:lnTo>
                  <a:lnTo>
                    <a:pt x="7826342" y="453112"/>
                  </a:lnTo>
                  <a:lnTo>
                    <a:pt x="7877864" y="436139"/>
                  </a:lnTo>
                  <a:lnTo>
                    <a:pt x="7928846" y="419001"/>
                  </a:lnTo>
                  <a:lnTo>
                    <a:pt x="7979277" y="401728"/>
                  </a:lnTo>
                  <a:lnTo>
                    <a:pt x="8029146" y="384349"/>
                  </a:lnTo>
                  <a:lnTo>
                    <a:pt x="8078442" y="366894"/>
                  </a:lnTo>
                  <a:lnTo>
                    <a:pt x="8127155" y="349393"/>
                  </a:lnTo>
                  <a:lnTo>
                    <a:pt x="8175274" y="331876"/>
                  </a:lnTo>
                  <a:lnTo>
                    <a:pt x="8222786" y="314371"/>
                  </a:lnTo>
                  <a:lnTo>
                    <a:pt x="8269683" y="296910"/>
                  </a:lnTo>
                  <a:lnTo>
                    <a:pt x="8315952" y="279522"/>
                  </a:lnTo>
                  <a:lnTo>
                    <a:pt x="8361583" y="262236"/>
                  </a:lnTo>
                  <a:lnTo>
                    <a:pt x="8406564" y="245083"/>
                  </a:lnTo>
                  <a:lnTo>
                    <a:pt x="8450885" y="228092"/>
                  </a:lnTo>
                  <a:lnTo>
                    <a:pt x="8494535" y="211292"/>
                  </a:lnTo>
                  <a:lnTo>
                    <a:pt x="8537503" y="194714"/>
                  </a:lnTo>
                  <a:lnTo>
                    <a:pt x="8579778" y="178387"/>
                  </a:lnTo>
                  <a:lnTo>
                    <a:pt x="8621349" y="162342"/>
                  </a:lnTo>
                  <a:lnTo>
                    <a:pt x="8662205" y="146607"/>
                  </a:lnTo>
                  <a:lnTo>
                    <a:pt x="8702335" y="131212"/>
                  </a:lnTo>
                  <a:lnTo>
                    <a:pt x="8741729" y="116188"/>
                  </a:lnTo>
                  <a:lnTo>
                    <a:pt x="8780375" y="101564"/>
                  </a:lnTo>
                  <a:lnTo>
                    <a:pt x="8818262" y="87370"/>
                  </a:lnTo>
                  <a:lnTo>
                    <a:pt x="8855379" y="73636"/>
                  </a:lnTo>
                  <a:lnTo>
                    <a:pt x="8891716" y="60390"/>
                  </a:lnTo>
                  <a:lnTo>
                    <a:pt x="8962004" y="35486"/>
                  </a:lnTo>
                  <a:lnTo>
                    <a:pt x="9029038" y="12896"/>
                  </a:lnTo>
                  <a:lnTo>
                    <a:pt x="9061308" y="2543"/>
                  </a:lnTo>
                  <a:lnTo>
                    <a:pt x="9069562" y="0"/>
                  </a:lnTo>
                </a:path>
              </a:pathLst>
            </a:custGeom>
            <a:ln w="10775">
              <a:solidFill>
                <a:srgbClr val="33B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-4754" y="52260"/>
            <a:ext cx="9153525" cy="3104515"/>
            <a:chOff x="-4754" y="52260"/>
            <a:chExt cx="9153525" cy="3104515"/>
          </a:xfrm>
        </p:grpSpPr>
        <p:sp>
          <p:nvSpPr>
            <p:cNvPr id="8" name="object 8"/>
            <p:cNvSpPr/>
            <p:nvPr/>
          </p:nvSpPr>
          <p:spPr>
            <a:xfrm>
              <a:off x="7" y="57022"/>
              <a:ext cx="9144000" cy="892810"/>
            </a:xfrm>
            <a:custGeom>
              <a:avLst/>
              <a:gdLst/>
              <a:ahLst/>
              <a:cxnLst/>
              <a:rect l="l" t="t" r="r" b="b"/>
              <a:pathLst>
                <a:path w="9144000" h="892810">
                  <a:moveTo>
                    <a:pt x="0" y="892428"/>
                  </a:moveTo>
                  <a:lnTo>
                    <a:pt x="52556" y="882879"/>
                  </a:lnTo>
                  <a:lnTo>
                    <a:pt x="110528" y="871319"/>
                  </a:lnTo>
                  <a:lnTo>
                    <a:pt x="173709" y="857928"/>
                  </a:lnTo>
                  <a:lnTo>
                    <a:pt x="241891" y="842883"/>
                  </a:lnTo>
                  <a:lnTo>
                    <a:pt x="314869" y="826364"/>
                  </a:lnTo>
                  <a:lnTo>
                    <a:pt x="353091" y="817607"/>
                  </a:lnTo>
                  <a:lnTo>
                    <a:pt x="392435" y="808548"/>
                  </a:lnTo>
                  <a:lnTo>
                    <a:pt x="432874" y="799210"/>
                  </a:lnTo>
                  <a:lnTo>
                    <a:pt x="474382" y="789616"/>
                  </a:lnTo>
                  <a:lnTo>
                    <a:pt x="516934" y="779786"/>
                  </a:lnTo>
                  <a:lnTo>
                    <a:pt x="560504" y="769744"/>
                  </a:lnTo>
                  <a:lnTo>
                    <a:pt x="605066" y="759512"/>
                  </a:lnTo>
                  <a:lnTo>
                    <a:pt x="650594" y="749113"/>
                  </a:lnTo>
                  <a:lnTo>
                    <a:pt x="697062" y="738568"/>
                  </a:lnTo>
                  <a:lnTo>
                    <a:pt x="744445" y="727900"/>
                  </a:lnTo>
                  <a:lnTo>
                    <a:pt x="792716" y="717131"/>
                  </a:lnTo>
                  <a:lnTo>
                    <a:pt x="841849" y="706284"/>
                  </a:lnTo>
                  <a:lnTo>
                    <a:pt x="891820" y="695381"/>
                  </a:lnTo>
                  <a:lnTo>
                    <a:pt x="942601" y="684444"/>
                  </a:lnTo>
                  <a:lnTo>
                    <a:pt x="994168" y="673496"/>
                  </a:lnTo>
                  <a:lnTo>
                    <a:pt x="1046493" y="662558"/>
                  </a:lnTo>
                  <a:lnTo>
                    <a:pt x="1099552" y="651654"/>
                  </a:lnTo>
                  <a:lnTo>
                    <a:pt x="1153319" y="640806"/>
                  </a:lnTo>
                  <a:lnTo>
                    <a:pt x="1207768" y="630035"/>
                  </a:lnTo>
                  <a:lnTo>
                    <a:pt x="1262872" y="619365"/>
                  </a:lnTo>
                  <a:lnTo>
                    <a:pt x="1318606" y="608817"/>
                  </a:lnTo>
                  <a:lnTo>
                    <a:pt x="1374944" y="598414"/>
                  </a:lnTo>
                  <a:lnTo>
                    <a:pt x="1431861" y="588178"/>
                  </a:lnTo>
                  <a:lnTo>
                    <a:pt x="1489330" y="578132"/>
                  </a:lnTo>
                  <a:lnTo>
                    <a:pt x="1547325" y="568298"/>
                  </a:lnTo>
                  <a:lnTo>
                    <a:pt x="1605822" y="558698"/>
                  </a:lnTo>
                  <a:lnTo>
                    <a:pt x="1664793" y="549354"/>
                  </a:lnTo>
                  <a:lnTo>
                    <a:pt x="1724213" y="540290"/>
                  </a:lnTo>
                  <a:lnTo>
                    <a:pt x="1784056" y="531526"/>
                  </a:lnTo>
                  <a:lnTo>
                    <a:pt x="1844296" y="523086"/>
                  </a:lnTo>
                  <a:lnTo>
                    <a:pt x="1904908" y="514992"/>
                  </a:lnTo>
                  <a:lnTo>
                    <a:pt x="1965866" y="507266"/>
                  </a:lnTo>
                  <a:lnTo>
                    <a:pt x="2027143" y="499931"/>
                  </a:lnTo>
                  <a:lnTo>
                    <a:pt x="2088714" y="493008"/>
                  </a:lnTo>
                  <a:lnTo>
                    <a:pt x="2150553" y="486520"/>
                  </a:lnTo>
                  <a:lnTo>
                    <a:pt x="2212635" y="480490"/>
                  </a:lnTo>
                  <a:lnTo>
                    <a:pt x="2274932" y="474940"/>
                  </a:lnTo>
                  <a:lnTo>
                    <a:pt x="2337420" y="469892"/>
                  </a:lnTo>
                  <a:lnTo>
                    <a:pt x="2400073" y="465368"/>
                  </a:lnTo>
                  <a:lnTo>
                    <a:pt x="2462864" y="461392"/>
                  </a:lnTo>
                  <a:lnTo>
                    <a:pt x="2525768" y="457984"/>
                  </a:lnTo>
                  <a:lnTo>
                    <a:pt x="2588760" y="455167"/>
                  </a:lnTo>
                  <a:lnTo>
                    <a:pt x="2630573" y="453679"/>
                  </a:lnTo>
                  <a:lnTo>
                    <a:pt x="2673032" y="452508"/>
                  </a:lnTo>
                  <a:lnTo>
                    <a:pt x="2716120" y="451646"/>
                  </a:lnTo>
                  <a:lnTo>
                    <a:pt x="2759818" y="451083"/>
                  </a:lnTo>
                  <a:lnTo>
                    <a:pt x="2804112" y="450811"/>
                  </a:lnTo>
                  <a:lnTo>
                    <a:pt x="2848984" y="450821"/>
                  </a:lnTo>
                  <a:lnTo>
                    <a:pt x="2894417" y="451106"/>
                  </a:lnTo>
                  <a:lnTo>
                    <a:pt x="2940395" y="451655"/>
                  </a:lnTo>
                  <a:lnTo>
                    <a:pt x="2986900" y="452461"/>
                  </a:lnTo>
                  <a:lnTo>
                    <a:pt x="3033917" y="453515"/>
                  </a:lnTo>
                  <a:lnTo>
                    <a:pt x="3081428" y="454808"/>
                  </a:lnTo>
                  <a:lnTo>
                    <a:pt x="3129416" y="456332"/>
                  </a:lnTo>
                  <a:lnTo>
                    <a:pt x="3177866" y="458078"/>
                  </a:lnTo>
                  <a:lnTo>
                    <a:pt x="3226759" y="460037"/>
                  </a:lnTo>
                  <a:lnTo>
                    <a:pt x="3276080" y="462200"/>
                  </a:lnTo>
                  <a:lnTo>
                    <a:pt x="3325811" y="464560"/>
                  </a:lnTo>
                  <a:lnTo>
                    <a:pt x="3375936" y="467107"/>
                  </a:lnTo>
                  <a:lnTo>
                    <a:pt x="3426438" y="469833"/>
                  </a:lnTo>
                  <a:lnTo>
                    <a:pt x="3477300" y="472729"/>
                  </a:lnTo>
                  <a:lnTo>
                    <a:pt x="3528506" y="475786"/>
                  </a:lnTo>
                  <a:lnTo>
                    <a:pt x="3580038" y="478997"/>
                  </a:lnTo>
                  <a:lnTo>
                    <a:pt x="3631881" y="482351"/>
                  </a:lnTo>
                  <a:lnTo>
                    <a:pt x="3684017" y="485841"/>
                  </a:lnTo>
                  <a:lnTo>
                    <a:pt x="3736429" y="489458"/>
                  </a:lnTo>
                  <a:lnTo>
                    <a:pt x="3789101" y="493193"/>
                  </a:lnTo>
                  <a:lnTo>
                    <a:pt x="3842016" y="497038"/>
                  </a:lnTo>
                  <a:lnTo>
                    <a:pt x="3895157" y="500984"/>
                  </a:lnTo>
                  <a:lnTo>
                    <a:pt x="3948507" y="505022"/>
                  </a:lnTo>
                  <a:lnTo>
                    <a:pt x="4002051" y="509144"/>
                  </a:lnTo>
                  <a:lnTo>
                    <a:pt x="4055770" y="513342"/>
                  </a:lnTo>
                  <a:lnTo>
                    <a:pt x="4109648" y="517605"/>
                  </a:lnTo>
                  <a:lnTo>
                    <a:pt x="4163669" y="521926"/>
                  </a:lnTo>
                  <a:lnTo>
                    <a:pt x="4217816" y="526297"/>
                  </a:lnTo>
                  <a:lnTo>
                    <a:pt x="4272071" y="530708"/>
                  </a:lnTo>
                  <a:lnTo>
                    <a:pt x="4326419" y="535151"/>
                  </a:lnTo>
                  <a:lnTo>
                    <a:pt x="4380842" y="539617"/>
                  </a:lnTo>
                  <a:lnTo>
                    <a:pt x="4435323" y="544098"/>
                  </a:lnTo>
                  <a:lnTo>
                    <a:pt x="4489847" y="548585"/>
                  </a:lnTo>
                  <a:lnTo>
                    <a:pt x="4544396" y="553069"/>
                  </a:lnTo>
                  <a:lnTo>
                    <a:pt x="4598953" y="557541"/>
                  </a:lnTo>
                  <a:lnTo>
                    <a:pt x="4653501" y="561994"/>
                  </a:lnTo>
                  <a:lnTo>
                    <a:pt x="4708025" y="566418"/>
                  </a:lnTo>
                  <a:lnTo>
                    <a:pt x="4762507" y="570806"/>
                  </a:lnTo>
                  <a:lnTo>
                    <a:pt x="4816930" y="575147"/>
                  </a:lnTo>
                  <a:lnTo>
                    <a:pt x="4871277" y="579433"/>
                  </a:lnTo>
                  <a:lnTo>
                    <a:pt x="4925533" y="583657"/>
                  </a:lnTo>
                  <a:lnTo>
                    <a:pt x="4979679" y="587808"/>
                  </a:lnTo>
                  <a:lnTo>
                    <a:pt x="5033700" y="591880"/>
                  </a:lnTo>
                  <a:lnTo>
                    <a:pt x="5087578" y="595862"/>
                  </a:lnTo>
                  <a:lnTo>
                    <a:pt x="5141298" y="599747"/>
                  </a:lnTo>
                  <a:lnTo>
                    <a:pt x="5194841" y="603525"/>
                  </a:lnTo>
                  <a:lnTo>
                    <a:pt x="5248192" y="607188"/>
                  </a:lnTo>
                  <a:lnTo>
                    <a:pt x="5301333" y="610727"/>
                  </a:lnTo>
                  <a:lnTo>
                    <a:pt x="5354248" y="614135"/>
                  </a:lnTo>
                  <a:lnTo>
                    <a:pt x="5406920" y="617401"/>
                  </a:lnTo>
                  <a:lnTo>
                    <a:pt x="5459332" y="620518"/>
                  </a:lnTo>
                  <a:lnTo>
                    <a:pt x="5511468" y="623477"/>
                  </a:lnTo>
                  <a:lnTo>
                    <a:pt x="5563310" y="626269"/>
                  </a:lnTo>
                  <a:lnTo>
                    <a:pt x="5614843" y="628885"/>
                  </a:lnTo>
                  <a:lnTo>
                    <a:pt x="5666048" y="631317"/>
                  </a:lnTo>
                  <a:lnTo>
                    <a:pt x="5716911" y="633557"/>
                  </a:lnTo>
                  <a:lnTo>
                    <a:pt x="5767413" y="635595"/>
                  </a:lnTo>
                  <a:lnTo>
                    <a:pt x="5817537" y="637423"/>
                  </a:lnTo>
                  <a:lnTo>
                    <a:pt x="5867269" y="639033"/>
                  </a:lnTo>
                  <a:lnTo>
                    <a:pt x="5916589" y="640415"/>
                  </a:lnTo>
                  <a:lnTo>
                    <a:pt x="5965483" y="641561"/>
                  </a:lnTo>
                  <a:lnTo>
                    <a:pt x="6013932" y="642463"/>
                  </a:lnTo>
                  <a:lnTo>
                    <a:pt x="6061920" y="643112"/>
                  </a:lnTo>
                  <a:lnTo>
                    <a:pt x="6109431" y="643498"/>
                  </a:lnTo>
                  <a:lnTo>
                    <a:pt x="6156448" y="643615"/>
                  </a:lnTo>
                  <a:lnTo>
                    <a:pt x="6202954" y="643452"/>
                  </a:lnTo>
                  <a:lnTo>
                    <a:pt x="6248931" y="643001"/>
                  </a:lnTo>
                  <a:lnTo>
                    <a:pt x="6294365" y="642254"/>
                  </a:lnTo>
                  <a:lnTo>
                    <a:pt x="6339236" y="641202"/>
                  </a:lnTo>
                  <a:lnTo>
                    <a:pt x="6383530" y="639836"/>
                  </a:lnTo>
                  <a:lnTo>
                    <a:pt x="6427229" y="638147"/>
                  </a:lnTo>
                  <a:lnTo>
                    <a:pt x="6470316" y="636128"/>
                  </a:lnTo>
                  <a:lnTo>
                    <a:pt x="6512775" y="633770"/>
                  </a:lnTo>
                  <a:lnTo>
                    <a:pt x="6554589" y="631063"/>
                  </a:lnTo>
                  <a:lnTo>
                    <a:pt x="6616280" y="626404"/>
                  </a:lnTo>
                  <a:lnTo>
                    <a:pt x="6677673" y="621027"/>
                  </a:lnTo>
                  <a:lnTo>
                    <a:pt x="6738755" y="614959"/>
                  </a:lnTo>
                  <a:lnTo>
                    <a:pt x="6799516" y="608225"/>
                  </a:lnTo>
                  <a:lnTo>
                    <a:pt x="6859944" y="600851"/>
                  </a:lnTo>
                  <a:lnTo>
                    <a:pt x="6920027" y="592863"/>
                  </a:lnTo>
                  <a:lnTo>
                    <a:pt x="6979753" y="584286"/>
                  </a:lnTo>
                  <a:lnTo>
                    <a:pt x="7039112" y="575146"/>
                  </a:lnTo>
                  <a:lnTo>
                    <a:pt x="7098092" y="565470"/>
                  </a:lnTo>
                  <a:lnTo>
                    <a:pt x="7156682" y="555283"/>
                  </a:lnTo>
                  <a:lnTo>
                    <a:pt x="7214869" y="544611"/>
                  </a:lnTo>
                  <a:lnTo>
                    <a:pt x="7272643" y="533479"/>
                  </a:lnTo>
                  <a:lnTo>
                    <a:pt x="7329991" y="521913"/>
                  </a:lnTo>
                  <a:lnTo>
                    <a:pt x="7386904" y="509940"/>
                  </a:lnTo>
                  <a:lnTo>
                    <a:pt x="7443368" y="497585"/>
                  </a:lnTo>
                  <a:lnTo>
                    <a:pt x="7499372" y="484873"/>
                  </a:lnTo>
                  <a:lnTo>
                    <a:pt x="7554906" y="471832"/>
                  </a:lnTo>
                  <a:lnTo>
                    <a:pt x="7609957" y="458485"/>
                  </a:lnTo>
                  <a:lnTo>
                    <a:pt x="7664515" y="444860"/>
                  </a:lnTo>
                  <a:lnTo>
                    <a:pt x="7718567" y="430982"/>
                  </a:lnTo>
                  <a:lnTo>
                    <a:pt x="7772102" y="416877"/>
                  </a:lnTo>
                  <a:lnTo>
                    <a:pt x="7825109" y="402570"/>
                  </a:lnTo>
                  <a:lnTo>
                    <a:pt x="7877575" y="388088"/>
                  </a:lnTo>
                  <a:lnTo>
                    <a:pt x="7929491" y="373456"/>
                  </a:lnTo>
                  <a:lnTo>
                    <a:pt x="7980844" y="358700"/>
                  </a:lnTo>
                  <a:lnTo>
                    <a:pt x="8031622" y="343846"/>
                  </a:lnTo>
                  <a:lnTo>
                    <a:pt x="8081815" y="328920"/>
                  </a:lnTo>
                  <a:lnTo>
                    <a:pt x="8131410" y="313947"/>
                  </a:lnTo>
                  <a:lnTo>
                    <a:pt x="8180397" y="298954"/>
                  </a:lnTo>
                  <a:lnTo>
                    <a:pt x="8228763" y="283966"/>
                  </a:lnTo>
                  <a:lnTo>
                    <a:pt x="8276498" y="269008"/>
                  </a:lnTo>
                  <a:lnTo>
                    <a:pt x="8323590" y="254108"/>
                  </a:lnTo>
                  <a:lnTo>
                    <a:pt x="8370027" y="239290"/>
                  </a:lnTo>
                  <a:lnTo>
                    <a:pt x="8415798" y="224580"/>
                  </a:lnTo>
                  <a:lnTo>
                    <a:pt x="8460891" y="210004"/>
                  </a:lnTo>
                  <a:lnTo>
                    <a:pt x="8505295" y="195588"/>
                  </a:lnTo>
                  <a:lnTo>
                    <a:pt x="8548999" y="181358"/>
                  </a:lnTo>
                  <a:lnTo>
                    <a:pt x="8591990" y="167340"/>
                  </a:lnTo>
                  <a:lnTo>
                    <a:pt x="8634258" y="153559"/>
                  </a:lnTo>
                  <a:lnTo>
                    <a:pt x="8675791" y="140041"/>
                  </a:lnTo>
                  <a:lnTo>
                    <a:pt x="8716578" y="126812"/>
                  </a:lnTo>
                  <a:lnTo>
                    <a:pt x="8756606" y="113898"/>
                  </a:lnTo>
                  <a:lnTo>
                    <a:pt x="8795865" y="101325"/>
                  </a:lnTo>
                  <a:lnTo>
                    <a:pt x="8834344" y="89117"/>
                  </a:lnTo>
                  <a:lnTo>
                    <a:pt x="8872029" y="77303"/>
                  </a:lnTo>
                  <a:lnTo>
                    <a:pt x="8908911" y="65906"/>
                  </a:lnTo>
                  <a:lnTo>
                    <a:pt x="8980217" y="44469"/>
                  </a:lnTo>
                  <a:lnTo>
                    <a:pt x="9048170" y="25014"/>
                  </a:lnTo>
                  <a:lnTo>
                    <a:pt x="9112678" y="7748"/>
                  </a:lnTo>
                  <a:lnTo>
                    <a:pt x="9143611" y="0"/>
                  </a:lnTo>
                </a:path>
              </a:pathLst>
            </a:custGeom>
            <a:ln w="9525">
              <a:solidFill>
                <a:srgbClr val="0FCF9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953000" y="228600"/>
              <a:ext cx="3733800" cy="27508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57199" y="609599"/>
              <a:ext cx="4191000" cy="254660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506718" y="3317570"/>
            <a:ext cx="1351280" cy="254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latin typeface="Times New Roman"/>
                <a:cs typeface="Times New Roman"/>
              </a:rPr>
              <a:t>Undirected</a:t>
            </a:r>
            <a:r>
              <a:rPr sz="1500" spc="-75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Times New Roman"/>
                <a:cs typeface="Times New Roman"/>
              </a:rPr>
              <a:t>graph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20" dirty="0"/>
              <a:t>G</a:t>
            </a:r>
            <a:r>
              <a:rPr spc="5" dirty="0"/>
              <a:t>r</a:t>
            </a:r>
            <a:r>
              <a:rPr spc="70" dirty="0"/>
              <a:t>aph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90" dirty="0"/>
              <a:t>6</a:t>
            </a:fld>
            <a:endParaRPr spc="-90" dirty="0"/>
          </a:p>
        </p:txBody>
      </p:sp>
      <p:sp>
        <p:nvSpPr>
          <p:cNvPr id="12" name="object 12"/>
          <p:cNvSpPr txBox="1"/>
          <p:nvPr/>
        </p:nvSpPr>
        <p:spPr>
          <a:xfrm>
            <a:off x="535940" y="3200194"/>
            <a:ext cx="7249159" cy="261747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2200" spc="-5" dirty="0">
                <a:latin typeface="Times New Roman"/>
                <a:cs typeface="Times New Roman"/>
              </a:rPr>
              <a:t>Directed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graph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75"/>
              </a:spcBef>
            </a:pPr>
            <a:r>
              <a:rPr sz="2600" spc="-5" dirty="0">
                <a:solidFill>
                  <a:srgbClr val="006FC0"/>
                </a:solidFill>
                <a:latin typeface="Times New Roman"/>
                <a:cs typeface="Times New Roman"/>
              </a:rPr>
              <a:t>Directed</a:t>
            </a:r>
            <a:r>
              <a:rPr sz="2600" spc="-1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006FC0"/>
                </a:solidFill>
                <a:latin typeface="Times New Roman"/>
                <a:cs typeface="Times New Roman"/>
              </a:rPr>
              <a:t>Graph</a:t>
            </a:r>
            <a:endParaRPr sz="2600">
              <a:latin typeface="Times New Roman"/>
              <a:cs typeface="Times New Roman"/>
            </a:endParaRPr>
          </a:p>
          <a:p>
            <a:pPr marL="286385" marR="107314" indent="-274320">
              <a:lnSpc>
                <a:spcPts val="3240"/>
              </a:lnSpc>
              <a:spcBef>
                <a:spcPts val="630"/>
              </a:spcBef>
              <a:buClr>
                <a:srgbClr val="0AD0D9"/>
              </a:buClr>
              <a:buSzPct val="95000"/>
              <a:buFont typeface="Arial"/>
              <a:buChar char="●"/>
              <a:tabLst>
                <a:tab pos="287020" algn="l"/>
              </a:tabLst>
            </a:pPr>
            <a:r>
              <a:rPr sz="3000" dirty="0">
                <a:latin typeface="Times New Roman"/>
                <a:cs typeface="Times New Roman"/>
              </a:rPr>
              <a:t>Directed edge (i, j) </a:t>
            </a:r>
            <a:r>
              <a:rPr sz="3000" spc="-5" dirty="0">
                <a:latin typeface="Times New Roman"/>
                <a:cs typeface="Times New Roman"/>
              </a:rPr>
              <a:t>is </a:t>
            </a:r>
            <a:r>
              <a:rPr sz="3000" dirty="0">
                <a:solidFill>
                  <a:srgbClr val="0000FF"/>
                </a:solidFill>
                <a:latin typeface="Times New Roman"/>
                <a:cs typeface="Times New Roman"/>
              </a:rPr>
              <a:t>incident to </a:t>
            </a:r>
            <a:r>
              <a:rPr sz="3000" dirty="0">
                <a:latin typeface="Times New Roman"/>
                <a:cs typeface="Times New Roman"/>
              </a:rPr>
              <a:t>vertex j and </a:t>
            </a:r>
            <a:r>
              <a:rPr sz="3000" dirty="0">
                <a:solidFill>
                  <a:srgbClr val="0000FF"/>
                </a:solidFill>
                <a:latin typeface="Times New Roman"/>
                <a:cs typeface="Times New Roman"/>
              </a:rPr>
              <a:t> incident from </a:t>
            </a:r>
            <a:r>
              <a:rPr sz="3000" spc="-5" dirty="0">
                <a:latin typeface="Times New Roman"/>
                <a:cs typeface="Times New Roman"/>
              </a:rPr>
              <a:t>vertex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i</a:t>
            </a:r>
            <a:endParaRPr sz="3000">
              <a:latin typeface="Times New Roman"/>
              <a:cs typeface="Times New Roman"/>
            </a:endParaRPr>
          </a:p>
          <a:p>
            <a:pPr marL="286385" marR="5080" indent="-274320">
              <a:lnSpc>
                <a:spcPts val="3240"/>
              </a:lnSpc>
              <a:spcBef>
                <a:spcPts val="605"/>
              </a:spcBef>
              <a:buClr>
                <a:srgbClr val="0AD0D9"/>
              </a:buClr>
              <a:buSzPct val="95000"/>
              <a:buFont typeface="Arial"/>
              <a:buChar char="●"/>
              <a:tabLst>
                <a:tab pos="287020" algn="l"/>
              </a:tabLst>
            </a:pPr>
            <a:r>
              <a:rPr sz="3000" dirty="0">
                <a:latin typeface="Times New Roman"/>
                <a:cs typeface="Times New Roman"/>
              </a:rPr>
              <a:t>Vertex i </a:t>
            </a:r>
            <a:r>
              <a:rPr sz="3000" spc="-5" dirty="0">
                <a:latin typeface="Times New Roman"/>
                <a:cs typeface="Times New Roman"/>
              </a:rPr>
              <a:t>is </a:t>
            </a:r>
            <a:r>
              <a:rPr sz="3000" dirty="0">
                <a:solidFill>
                  <a:srgbClr val="0000FF"/>
                </a:solidFill>
                <a:latin typeface="Times New Roman"/>
                <a:cs typeface="Times New Roman"/>
              </a:rPr>
              <a:t>adjacent to </a:t>
            </a:r>
            <a:r>
              <a:rPr sz="3000" dirty="0">
                <a:latin typeface="Times New Roman"/>
                <a:cs typeface="Times New Roman"/>
              </a:rPr>
              <a:t>vertex j, and vertex j </a:t>
            </a:r>
            <a:r>
              <a:rPr sz="3000" spc="-5" dirty="0">
                <a:latin typeface="Times New Roman"/>
                <a:cs typeface="Times New Roman"/>
              </a:rPr>
              <a:t>is </a:t>
            </a:r>
            <a:r>
              <a:rPr sz="30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3000" dirty="0">
                <a:solidFill>
                  <a:srgbClr val="0000FF"/>
                </a:solidFill>
                <a:latin typeface="Times New Roman"/>
                <a:cs typeface="Times New Roman"/>
              </a:rPr>
              <a:t>adjacent from </a:t>
            </a:r>
            <a:r>
              <a:rPr sz="3000" dirty="0">
                <a:latin typeface="Times New Roman"/>
                <a:cs typeface="Times New Roman"/>
              </a:rPr>
              <a:t>vertex</a:t>
            </a:r>
            <a:r>
              <a:rPr sz="3000" spc="20" dirty="0">
                <a:latin typeface="Times New Roman"/>
                <a:cs typeface="Times New Roman"/>
              </a:rPr>
              <a:t> </a:t>
            </a:r>
            <a:r>
              <a:rPr sz="3000" dirty="0">
                <a:latin typeface="Times New Roman"/>
                <a:cs typeface="Times New Roman"/>
              </a:rPr>
              <a:t>i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387" y="0"/>
            <a:ext cx="9149715" cy="6863715"/>
            <a:chOff x="-5387" y="0"/>
            <a:chExt cx="9149715" cy="68637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69705" cy="1015365"/>
            </a:xfrm>
            <a:custGeom>
              <a:avLst/>
              <a:gdLst/>
              <a:ahLst/>
              <a:cxnLst/>
              <a:rect l="l" t="t" r="r" b="b"/>
              <a:pathLst>
                <a:path w="9069705" h="1015365">
                  <a:moveTo>
                    <a:pt x="0" y="1015166"/>
                  </a:moveTo>
                  <a:lnTo>
                    <a:pt x="53492" y="995722"/>
                  </a:lnTo>
                  <a:lnTo>
                    <a:pt x="112892" y="974533"/>
                  </a:lnTo>
                  <a:lnTo>
                    <a:pt x="177135" y="952091"/>
                  </a:lnTo>
                  <a:lnTo>
                    <a:pt x="246046" y="928561"/>
                  </a:lnTo>
                  <a:lnTo>
                    <a:pt x="282198" y="916440"/>
                  </a:lnTo>
                  <a:lnTo>
                    <a:pt x="319453" y="904109"/>
                  </a:lnTo>
                  <a:lnTo>
                    <a:pt x="357788" y="891588"/>
                  </a:lnTo>
                  <a:lnTo>
                    <a:pt x="397182" y="878900"/>
                  </a:lnTo>
                  <a:lnTo>
                    <a:pt x="437614" y="866063"/>
                  </a:lnTo>
                  <a:lnTo>
                    <a:pt x="479061" y="853099"/>
                  </a:lnTo>
                  <a:lnTo>
                    <a:pt x="521502" y="840028"/>
                  </a:lnTo>
                  <a:lnTo>
                    <a:pt x="564916" y="826872"/>
                  </a:lnTo>
                  <a:lnTo>
                    <a:pt x="609281" y="813651"/>
                  </a:lnTo>
                  <a:lnTo>
                    <a:pt x="654574" y="800385"/>
                  </a:lnTo>
                  <a:lnTo>
                    <a:pt x="700776" y="787096"/>
                  </a:lnTo>
                  <a:lnTo>
                    <a:pt x="747863" y="773803"/>
                  </a:lnTo>
                  <a:lnTo>
                    <a:pt x="795814" y="760528"/>
                  </a:lnTo>
                  <a:lnTo>
                    <a:pt x="844607" y="747291"/>
                  </a:lnTo>
                  <a:lnTo>
                    <a:pt x="894222" y="734114"/>
                  </a:lnTo>
                  <a:lnTo>
                    <a:pt x="944636" y="721016"/>
                  </a:lnTo>
                  <a:lnTo>
                    <a:pt x="995827" y="708018"/>
                  </a:lnTo>
                  <a:lnTo>
                    <a:pt x="1047775" y="695142"/>
                  </a:lnTo>
                  <a:lnTo>
                    <a:pt x="1100456" y="682407"/>
                  </a:lnTo>
                  <a:lnTo>
                    <a:pt x="1153851" y="669834"/>
                  </a:lnTo>
                  <a:lnTo>
                    <a:pt x="1207936" y="657445"/>
                  </a:lnTo>
                  <a:lnTo>
                    <a:pt x="1262691" y="645259"/>
                  </a:lnTo>
                  <a:lnTo>
                    <a:pt x="1318093" y="633298"/>
                  </a:lnTo>
                  <a:lnTo>
                    <a:pt x="1374121" y="621583"/>
                  </a:lnTo>
                  <a:lnTo>
                    <a:pt x="1430754" y="610133"/>
                  </a:lnTo>
                  <a:lnTo>
                    <a:pt x="1487970" y="598969"/>
                  </a:lnTo>
                  <a:lnTo>
                    <a:pt x="1545747" y="588113"/>
                  </a:lnTo>
                  <a:lnTo>
                    <a:pt x="1604063" y="577585"/>
                  </a:lnTo>
                  <a:lnTo>
                    <a:pt x="1662897" y="567405"/>
                  </a:lnTo>
                  <a:lnTo>
                    <a:pt x="1722227" y="557594"/>
                  </a:lnTo>
                  <a:lnTo>
                    <a:pt x="1782032" y="548174"/>
                  </a:lnTo>
                  <a:lnTo>
                    <a:pt x="1842290" y="539164"/>
                  </a:lnTo>
                  <a:lnTo>
                    <a:pt x="1902979" y="530585"/>
                  </a:lnTo>
                  <a:lnTo>
                    <a:pt x="1964077" y="522459"/>
                  </a:lnTo>
                  <a:lnTo>
                    <a:pt x="2025564" y="514805"/>
                  </a:lnTo>
                  <a:lnTo>
                    <a:pt x="2087416" y="507645"/>
                  </a:lnTo>
                  <a:lnTo>
                    <a:pt x="2149614" y="500998"/>
                  </a:lnTo>
                  <a:lnTo>
                    <a:pt x="2212134" y="494887"/>
                  </a:lnTo>
                  <a:lnTo>
                    <a:pt x="2274956" y="489331"/>
                  </a:lnTo>
                  <a:lnTo>
                    <a:pt x="2338057" y="484351"/>
                  </a:lnTo>
                  <a:lnTo>
                    <a:pt x="2401417" y="479968"/>
                  </a:lnTo>
                  <a:lnTo>
                    <a:pt x="2465013" y="476202"/>
                  </a:lnTo>
                  <a:lnTo>
                    <a:pt x="2528824" y="473075"/>
                  </a:lnTo>
                  <a:lnTo>
                    <a:pt x="2570419" y="471472"/>
                  </a:lnTo>
                  <a:lnTo>
                    <a:pt x="2612687" y="470276"/>
                  </a:lnTo>
                  <a:lnTo>
                    <a:pt x="2655610" y="469474"/>
                  </a:lnTo>
                  <a:lnTo>
                    <a:pt x="2699169" y="469055"/>
                  </a:lnTo>
                  <a:lnTo>
                    <a:pt x="2743349" y="469009"/>
                  </a:lnTo>
                  <a:lnTo>
                    <a:pt x="2788132" y="469325"/>
                  </a:lnTo>
                  <a:lnTo>
                    <a:pt x="2833500" y="469992"/>
                  </a:lnTo>
                  <a:lnTo>
                    <a:pt x="2879436" y="470998"/>
                  </a:lnTo>
                  <a:lnTo>
                    <a:pt x="2925923" y="472333"/>
                  </a:lnTo>
                  <a:lnTo>
                    <a:pt x="2972944" y="473986"/>
                  </a:lnTo>
                  <a:lnTo>
                    <a:pt x="3020481" y="475946"/>
                  </a:lnTo>
                  <a:lnTo>
                    <a:pt x="3068517" y="478202"/>
                  </a:lnTo>
                  <a:lnTo>
                    <a:pt x="3117034" y="480743"/>
                  </a:lnTo>
                  <a:lnTo>
                    <a:pt x="3166016" y="483558"/>
                  </a:lnTo>
                  <a:lnTo>
                    <a:pt x="3215445" y="486636"/>
                  </a:lnTo>
                  <a:lnTo>
                    <a:pt x="3265304" y="489966"/>
                  </a:lnTo>
                  <a:lnTo>
                    <a:pt x="3315576" y="493538"/>
                  </a:lnTo>
                  <a:lnTo>
                    <a:pt x="3366243" y="497339"/>
                  </a:lnTo>
                  <a:lnTo>
                    <a:pt x="3417287" y="501360"/>
                  </a:lnTo>
                  <a:lnTo>
                    <a:pt x="3468693" y="505589"/>
                  </a:lnTo>
                  <a:lnTo>
                    <a:pt x="3520441" y="510016"/>
                  </a:lnTo>
                  <a:lnTo>
                    <a:pt x="3572516" y="514628"/>
                  </a:lnTo>
                  <a:lnTo>
                    <a:pt x="3624899" y="519417"/>
                  </a:lnTo>
                  <a:lnTo>
                    <a:pt x="3677574" y="524369"/>
                  </a:lnTo>
                  <a:lnTo>
                    <a:pt x="3730523" y="529476"/>
                  </a:lnTo>
                  <a:lnTo>
                    <a:pt x="3783729" y="534725"/>
                  </a:lnTo>
                  <a:lnTo>
                    <a:pt x="3837175" y="540105"/>
                  </a:lnTo>
                  <a:lnTo>
                    <a:pt x="3890843" y="545606"/>
                  </a:lnTo>
                  <a:lnTo>
                    <a:pt x="3944715" y="551217"/>
                  </a:lnTo>
                  <a:lnTo>
                    <a:pt x="3998776" y="556926"/>
                  </a:lnTo>
                  <a:lnTo>
                    <a:pt x="4053007" y="562724"/>
                  </a:lnTo>
                  <a:lnTo>
                    <a:pt x="4107391" y="568598"/>
                  </a:lnTo>
                  <a:lnTo>
                    <a:pt x="4161911" y="574538"/>
                  </a:lnTo>
                  <a:lnTo>
                    <a:pt x="4216549" y="580533"/>
                  </a:lnTo>
                  <a:lnTo>
                    <a:pt x="4271289" y="586572"/>
                  </a:lnTo>
                  <a:lnTo>
                    <a:pt x="4326112" y="592644"/>
                  </a:lnTo>
                  <a:lnTo>
                    <a:pt x="4381002" y="598737"/>
                  </a:lnTo>
                  <a:lnTo>
                    <a:pt x="4435942" y="604843"/>
                  </a:lnTo>
                  <a:lnTo>
                    <a:pt x="4490913" y="610948"/>
                  </a:lnTo>
                  <a:lnTo>
                    <a:pt x="4545899" y="617042"/>
                  </a:lnTo>
                  <a:lnTo>
                    <a:pt x="4600883" y="623115"/>
                  </a:lnTo>
                  <a:lnTo>
                    <a:pt x="4655847" y="629154"/>
                  </a:lnTo>
                  <a:lnTo>
                    <a:pt x="4710774" y="635151"/>
                  </a:lnTo>
                  <a:lnTo>
                    <a:pt x="4765646" y="641092"/>
                  </a:lnTo>
                  <a:lnTo>
                    <a:pt x="4820447" y="646968"/>
                  </a:lnTo>
                  <a:lnTo>
                    <a:pt x="4875158" y="652767"/>
                  </a:lnTo>
                  <a:lnTo>
                    <a:pt x="4929764" y="658479"/>
                  </a:lnTo>
                  <a:lnTo>
                    <a:pt x="4984245" y="664092"/>
                  </a:lnTo>
                  <a:lnTo>
                    <a:pt x="5038586" y="669596"/>
                  </a:lnTo>
                  <a:lnTo>
                    <a:pt x="5092769" y="674980"/>
                  </a:lnTo>
                  <a:lnTo>
                    <a:pt x="5146776" y="680232"/>
                  </a:lnTo>
                  <a:lnTo>
                    <a:pt x="5200590" y="685342"/>
                  </a:lnTo>
                  <a:lnTo>
                    <a:pt x="5254194" y="690299"/>
                  </a:lnTo>
                  <a:lnTo>
                    <a:pt x="5307571" y="695091"/>
                  </a:lnTo>
                  <a:lnTo>
                    <a:pt x="5360703" y="699708"/>
                  </a:lnTo>
                  <a:lnTo>
                    <a:pt x="5413574" y="704139"/>
                  </a:lnTo>
                  <a:lnTo>
                    <a:pt x="5466165" y="708374"/>
                  </a:lnTo>
                  <a:lnTo>
                    <a:pt x="5518459" y="712400"/>
                  </a:lnTo>
                  <a:lnTo>
                    <a:pt x="5570440" y="716207"/>
                  </a:lnTo>
                  <a:lnTo>
                    <a:pt x="5622089" y="719784"/>
                  </a:lnTo>
                  <a:lnTo>
                    <a:pt x="5673390" y="723120"/>
                  </a:lnTo>
                  <a:lnTo>
                    <a:pt x="5724326" y="726204"/>
                  </a:lnTo>
                  <a:lnTo>
                    <a:pt x="5774878" y="729026"/>
                  </a:lnTo>
                  <a:lnTo>
                    <a:pt x="5825030" y="731574"/>
                  </a:lnTo>
                  <a:lnTo>
                    <a:pt x="5874764" y="733837"/>
                  </a:lnTo>
                  <a:lnTo>
                    <a:pt x="5924064" y="735804"/>
                  </a:lnTo>
                  <a:lnTo>
                    <a:pt x="5972911" y="737465"/>
                  </a:lnTo>
                  <a:lnTo>
                    <a:pt x="6021289" y="738808"/>
                  </a:lnTo>
                  <a:lnTo>
                    <a:pt x="6069180" y="739822"/>
                  </a:lnTo>
                  <a:lnTo>
                    <a:pt x="6116567" y="740497"/>
                  </a:lnTo>
                  <a:lnTo>
                    <a:pt x="6163433" y="740822"/>
                  </a:lnTo>
                  <a:lnTo>
                    <a:pt x="6209759" y="740785"/>
                  </a:lnTo>
                  <a:lnTo>
                    <a:pt x="6255530" y="740376"/>
                  </a:lnTo>
                  <a:lnTo>
                    <a:pt x="6300728" y="739584"/>
                  </a:lnTo>
                  <a:lnTo>
                    <a:pt x="6345335" y="738397"/>
                  </a:lnTo>
                  <a:lnTo>
                    <a:pt x="6389335" y="736805"/>
                  </a:lnTo>
                  <a:lnTo>
                    <a:pt x="6432709" y="734796"/>
                  </a:lnTo>
                  <a:lnTo>
                    <a:pt x="6475440" y="732361"/>
                  </a:lnTo>
                  <a:lnTo>
                    <a:pt x="6517513" y="729488"/>
                  </a:lnTo>
                  <a:lnTo>
                    <a:pt x="6578431" y="724523"/>
                  </a:lnTo>
                  <a:lnTo>
                    <a:pt x="6639061" y="718710"/>
                  </a:lnTo>
                  <a:lnTo>
                    <a:pt x="6699392" y="712077"/>
                  </a:lnTo>
                  <a:lnTo>
                    <a:pt x="6759413" y="704654"/>
                  </a:lnTo>
                  <a:lnTo>
                    <a:pt x="6819113" y="696471"/>
                  </a:lnTo>
                  <a:lnTo>
                    <a:pt x="6878481" y="687557"/>
                  </a:lnTo>
                  <a:lnTo>
                    <a:pt x="6937506" y="677943"/>
                  </a:lnTo>
                  <a:lnTo>
                    <a:pt x="6996177" y="667658"/>
                  </a:lnTo>
                  <a:lnTo>
                    <a:pt x="7054483" y="656732"/>
                  </a:lnTo>
                  <a:lnTo>
                    <a:pt x="7112414" y="645195"/>
                  </a:lnTo>
                  <a:lnTo>
                    <a:pt x="7169958" y="633076"/>
                  </a:lnTo>
                  <a:lnTo>
                    <a:pt x="7227104" y="620405"/>
                  </a:lnTo>
                  <a:lnTo>
                    <a:pt x="7283842" y="607213"/>
                  </a:lnTo>
                  <a:lnTo>
                    <a:pt x="7340160" y="593527"/>
                  </a:lnTo>
                  <a:lnTo>
                    <a:pt x="7396048" y="579380"/>
                  </a:lnTo>
                  <a:lnTo>
                    <a:pt x="7451495" y="564799"/>
                  </a:lnTo>
                  <a:lnTo>
                    <a:pt x="7506489" y="549815"/>
                  </a:lnTo>
                  <a:lnTo>
                    <a:pt x="7561020" y="534458"/>
                  </a:lnTo>
                  <a:lnTo>
                    <a:pt x="7615076" y="518757"/>
                  </a:lnTo>
                  <a:lnTo>
                    <a:pt x="7668648" y="502742"/>
                  </a:lnTo>
                  <a:lnTo>
                    <a:pt x="7721724" y="486443"/>
                  </a:lnTo>
                  <a:lnTo>
                    <a:pt x="7774292" y="469890"/>
                  </a:lnTo>
                  <a:lnTo>
                    <a:pt x="7826342" y="453112"/>
                  </a:lnTo>
                  <a:lnTo>
                    <a:pt x="7877864" y="436139"/>
                  </a:lnTo>
                  <a:lnTo>
                    <a:pt x="7928846" y="419001"/>
                  </a:lnTo>
                  <a:lnTo>
                    <a:pt x="7979277" y="401728"/>
                  </a:lnTo>
                  <a:lnTo>
                    <a:pt x="8029146" y="384349"/>
                  </a:lnTo>
                  <a:lnTo>
                    <a:pt x="8078442" y="366894"/>
                  </a:lnTo>
                  <a:lnTo>
                    <a:pt x="8127155" y="349393"/>
                  </a:lnTo>
                  <a:lnTo>
                    <a:pt x="8175274" y="331876"/>
                  </a:lnTo>
                  <a:lnTo>
                    <a:pt x="8222786" y="314371"/>
                  </a:lnTo>
                  <a:lnTo>
                    <a:pt x="8269683" y="296910"/>
                  </a:lnTo>
                  <a:lnTo>
                    <a:pt x="8315952" y="279522"/>
                  </a:lnTo>
                  <a:lnTo>
                    <a:pt x="8361583" y="262236"/>
                  </a:lnTo>
                  <a:lnTo>
                    <a:pt x="8406564" y="245083"/>
                  </a:lnTo>
                  <a:lnTo>
                    <a:pt x="8450885" y="228092"/>
                  </a:lnTo>
                  <a:lnTo>
                    <a:pt x="8494535" y="211292"/>
                  </a:lnTo>
                  <a:lnTo>
                    <a:pt x="8537503" y="194714"/>
                  </a:lnTo>
                  <a:lnTo>
                    <a:pt x="8579778" y="178387"/>
                  </a:lnTo>
                  <a:lnTo>
                    <a:pt x="8621349" y="162342"/>
                  </a:lnTo>
                  <a:lnTo>
                    <a:pt x="8662205" y="146607"/>
                  </a:lnTo>
                  <a:lnTo>
                    <a:pt x="8702335" y="131212"/>
                  </a:lnTo>
                  <a:lnTo>
                    <a:pt x="8741729" y="116188"/>
                  </a:lnTo>
                  <a:lnTo>
                    <a:pt x="8780375" y="101564"/>
                  </a:lnTo>
                  <a:lnTo>
                    <a:pt x="8818262" y="87370"/>
                  </a:lnTo>
                  <a:lnTo>
                    <a:pt x="8855379" y="73636"/>
                  </a:lnTo>
                  <a:lnTo>
                    <a:pt x="8891716" y="60390"/>
                  </a:lnTo>
                  <a:lnTo>
                    <a:pt x="8962004" y="35486"/>
                  </a:lnTo>
                  <a:lnTo>
                    <a:pt x="9029038" y="12896"/>
                  </a:lnTo>
                  <a:lnTo>
                    <a:pt x="9061308" y="2543"/>
                  </a:lnTo>
                  <a:lnTo>
                    <a:pt x="9069562" y="0"/>
                  </a:lnTo>
                </a:path>
              </a:pathLst>
            </a:custGeom>
            <a:ln w="10775">
              <a:solidFill>
                <a:srgbClr val="33B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96900" y="331978"/>
            <a:ext cx="6870700" cy="711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G</a:t>
            </a:r>
            <a:r>
              <a:rPr sz="4500" strike="sngStrike" dirty="0"/>
              <a:t>r</a:t>
            </a:r>
            <a:r>
              <a:rPr sz="4500" strike="noStrike" dirty="0"/>
              <a:t>aph</a:t>
            </a:r>
            <a:r>
              <a:rPr sz="4500" strike="noStrike" spc="-85" dirty="0"/>
              <a:t> </a:t>
            </a:r>
            <a:r>
              <a:rPr sz="4500" strike="noStrike" dirty="0"/>
              <a:t>terminology</a:t>
            </a:r>
            <a:endParaRPr sz="4500" dirty="0"/>
          </a:p>
        </p:txBody>
      </p:sp>
      <p:sp>
        <p:nvSpPr>
          <p:cNvPr id="8" name="object 8"/>
          <p:cNvSpPr/>
          <p:nvPr/>
        </p:nvSpPr>
        <p:spPr>
          <a:xfrm>
            <a:off x="2133600" y="2438400"/>
            <a:ext cx="2438400" cy="92506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802640" y="1496313"/>
            <a:ext cx="7673975" cy="437070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325120" marR="166370" indent="-274955">
              <a:lnSpc>
                <a:spcPts val="2810"/>
              </a:lnSpc>
              <a:spcBef>
                <a:spcPts val="45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325755" algn="l"/>
              </a:tabLst>
            </a:pPr>
            <a:r>
              <a:rPr sz="2600" spc="75" dirty="0">
                <a:solidFill>
                  <a:srgbClr val="D50092"/>
                </a:solidFill>
                <a:latin typeface="Times New Roman"/>
                <a:cs typeface="Times New Roman"/>
              </a:rPr>
              <a:t>Adjacent</a:t>
            </a:r>
            <a:r>
              <a:rPr sz="2600" spc="-20" dirty="0">
                <a:solidFill>
                  <a:srgbClr val="D50092"/>
                </a:solidFill>
                <a:latin typeface="Times New Roman"/>
                <a:cs typeface="Times New Roman"/>
              </a:rPr>
              <a:t> </a:t>
            </a:r>
            <a:r>
              <a:rPr sz="2600" spc="95" dirty="0">
                <a:solidFill>
                  <a:srgbClr val="D50092"/>
                </a:solidFill>
                <a:latin typeface="Times New Roman"/>
                <a:cs typeface="Times New Roman"/>
              </a:rPr>
              <a:t>nodes</a:t>
            </a:r>
            <a:r>
              <a:rPr sz="2600" spc="95" dirty="0">
                <a:latin typeface="Times New Roman"/>
                <a:cs typeface="Times New Roman"/>
              </a:rPr>
              <a:t>: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two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nodes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are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adjacent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if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they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are  </a:t>
            </a:r>
            <a:r>
              <a:rPr sz="2600" spc="125" dirty="0">
                <a:latin typeface="Times New Roman"/>
                <a:cs typeface="Times New Roman"/>
              </a:rPr>
              <a:t>connected </a:t>
            </a:r>
            <a:r>
              <a:rPr sz="2600" spc="50" dirty="0">
                <a:latin typeface="Times New Roman"/>
                <a:cs typeface="Times New Roman"/>
              </a:rPr>
              <a:t>by </a:t>
            </a:r>
            <a:r>
              <a:rPr sz="2600" spc="155" dirty="0">
                <a:latin typeface="Times New Roman"/>
                <a:cs typeface="Times New Roman"/>
              </a:rPr>
              <a:t>an</a:t>
            </a:r>
            <a:r>
              <a:rPr sz="2600" spc="-215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edge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4547235">
              <a:lnSpc>
                <a:spcPct val="100000"/>
              </a:lnSpc>
              <a:spcBef>
                <a:spcPts val="2195"/>
              </a:spcBef>
            </a:pPr>
            <a:r>
              <a:rPr sz="1800" spc="-45" dirty="0">
                <a:latin typeface="Times New Roman"/>
                <a:cs typeface="Times New Roman"/>
              </a:rPr>
              <a:t>5 </a:t>
            </a:r>
            <a:r>
              <a:rPr sz="1800" spc="15" dirty="0">
                <a:latin typeface="Times New Roman"/>
                <a:cs typeface="Times New Roman"/>
              </a:rPr>
              <a:t>is </a:t>
            </a:r>
            <a:r>
              <a:rPr sz="1800" spc="75" dirty="0">
                <a:latin typeface="Times New Roman"/>
                <a:cs typeface="Times New Roman"/>
              </a:rPr>
              <a:t>adjacent </a:t>
            </a:r>
            <a:r>
              <a:rPr sz="1800" spc="100" dirty="0">
                <a:latin typeface="Times New Roman"/>
                <a:cs typeface="Times New Roman"/>
              </a:rPr>
              <a:t>to</a:t>
            </a:r>
            <a:r>
              <a:rPr sz="1800" spc="-80" dirty="0">
                <a:latin typeface="Times New Roman"/>
                <a:cs typeface="Times New Roman"/>
              </a:rPr>
              <a:t> </a:t>
            </a:r>
            <a:r>
              <a:rPr sz="1800" spc="-30" dirty="0"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  <a:p>
            <a:pPr marL="4547235">
              <a:lnSpc>
                <a:spcPct val="100000"/>
              </a:lnSpc>
            </a:pPr>
            <a:r>
              <a:rPr sz="1800" spc="-30" dirty="0">
                <a:latin typeface="Times New Roman"/>
                <a:cs typeface="Times New Roman"/>
              </a:rPr>
              <a:t>7 </a:t>
            </a:r>
            <a:r>
              <a:rPr sz="1800" spc="10" dirty="0">
                <a:latin typeface="Times New Roman"/>
                <a:cs typeface="Times New Roman"/>
              </a:rPr>
              <a:t>is </a:t>
            </a:r>
            <a:r>
              <a:rPr sz="1800" spc="75" dirty="0">
                <a:latin typeface="Times New Roman"/>
                <a:cs typeface="Times New Roman"/>
              </a:rPr>
              <a:t>adjacent</a:t>
            </a:r>
            <a:r>
              <a:rPr sz="1800" spc="10" dirty="0">
                <a:latin typeface="Times New Roman"/>
                <a:cs typeface="Times New Roman"/>
              </a:rPr>
              <a:t> </a:t>
            </a:r>
            <a:r>
              <a:rPr sz="1800" spc="70" dirty="0">
                <a:latin typeface="Times New Roman"/>
                <a:cs typeface="Times New Roman"/>
              </a:rPr>
              <a:t>from</a:t>
            </a:r>
            <a:endParaRPr sz="1800">
              <a:latin typeface="Times New Roman"/>
              <a:cs typeface="Times New Roman"/>
            </a:endParaRPr>
          </a:p>
          <a:p>
            <a:pPr marL="325120" marR="895985" indent="-274955">
              <a:lnSpc>
                <a:spcPts val="2810"/>
              </a:lnSpc>
              <a:spcBef>
                <a:spcPts val="92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325755" algn="l"/>
              </a:tabLst>
            </a:pPr>
            <a:r>
              <a:rPr sz="2600" spc="100" dirty="0">
                <a:solidFill>
                  <a:srgbClr val="D50092"/>
                </a:solidFill>
                <a:latin typeface="Times New Roman"/>
                <a:cs typeface="Times New Roman"/>
              </a:rPr>
              <a:t>Path</a:t>
            </a:r>
            <a:r>
              <a:rPr sz="2600" spc="100" dirty="0">
                <a:latin typeface="Times New Roman"/>
                <a:cs typeface="Times New Roman"/>
              </a:rPr>
              <a:t>: </a:t>
            </a:r>
            <a:r>
              <a:rPr sz="2600" spc="95" dirty="0">
                <a:latin typeface="Times New Roman"/>
                <a:cs typeface="Times New Roman"/>
              </a:rPr>
              <a:t>a </a:t>
            </a:r>
            <a:r>
              <a:rPr sz="2600" spc="110" dirty="0">
                <a:latin typeface="Times New Roman"/>
                <a:cs typeface="Times New Roman"/>
              </a:rPr>
              <a:t>sequence </a:t>
            </a:r>
            <a:r>
              <a:rPr sz="2600" spc="20" dirty="0">
                <a:latin typeface="Times New Roman"/>
                <a:cs typeface="Times New Roman"/>
              </a:rPr>
              <a:t>of </a:t>
            </a:r>
            <a:r>
              <a:rPr sz="2600" spc="70" dirty="0">
                <a:latin typeface="Times New Roman"/>
                <a:cs typeface="Times New Roman"/>
              </a:rPr>
              <a:t>vertices </a:t>
            </a:r>
            <a:r>
              <a:rPr sz="2600" spc="-45" dirty="0">
                <a:latin typeface="Times New Roman"/>
                <a:cs typeface="Times New Roman"/>
              </a:rPr>
              <a:t>th</a:t>
            </a:r>
            <a:r>
              <a:rPr sz="2700" spc="-67" baseline="41666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2600" spc="-45" dirty="0">
                <a:latin typeface="Times New Roman"/>
                <a:cs typeface="Times New Roman"/>
              </a:rPr>
              <a:t>at </a:t>
            </a:r>
            <a:r>
              <a:rPr sz="2600" spc="125" dirty="0">
                <a:latin typeface="Times New Roman"/>
                <a:cs typeface="Times New Roman"/>
              </a:rPr>
              <a:t>connect</a:t>
            </a:r>
            <a:r>
              <a:rPr sz="2600" spc="-450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two  </a:t>
            </a:r>
            <a:r>
              <a:rPr sz="2600" spc="120" dirty="0">
                <a:latin typeface="Times New Roman"/>
                <a:cs typeface="Times New Roman"/>
              </a:rPr>
              <a:t>nodes </a:t>
            </a:r>
            <a:r>
              <a:rPr sz="2600" spc="110" dirty="0">
                <a:latin typeface="Times New Roman"/>
                <a:cs typeface="Times New Roman"/>
              </a:rPr>
              <a:t>in </a:t>
            </a:r>
            <a:r>
              <a:rPr sz="2600" spc="95" dirty="0">
                <a:latin typeface="Times New Roman"/>
                <a:cs typeface="Times New Roman"/>
              </a:rPr>
              <a:t>a</a:t>
            </a:r>
            <a:r>
              <a:rPr sz="2600" spc="-254" dirty="0">
                <a:latin typeface="Times New Roman"/>
                <a:cs typeface="Times New Roman"/>
              </a:rPr>
              <a:t> </a:t>
            </a:r>
            <a:r>
              <a:rPr sz="2600" spc="120" dirty="0">
                <a:latin typeface="Times New Roman"/>
                <a:cs typeface="Times New Roman"/>
              </a:rPr>
              <a:t>graph</a:t>
            </a:r>
            <a:endParaRPr sz="2600">
              <a:latin typeface="Times New Roman"/>
              <a:cs typeface="Times New Roman"/>
            </a:endParaRPr>
          </a:p>
          <a:p>
            <a:pPr marL="325120" marR="43180" indent="-274955">
              <a:lnSpc>
                <a:spcPts val="2810"/>
              </a:lnSpc>
              <a:spcBef>
                <a:spcPts val="484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325755" algn="l"/>
              </a:tabLst>
            </a:pPr>
            <a:r>
              <a:rPr sz="2600" spc="-125" dirty="0">
                <a:latin typeface="Times New Roman"/>
                <a:cs typeface="Times New Roman"/>
              </a:rPr>
              <a:t>A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90" dirty="0">
                <a:solidFill>
                  <a:srgbClr val="D50092"/>
                </a:solidFill>
                <a:latin typeface="Times New Roman"/>
                <a:cs typeface="Times New Roman"/>
              </a:rPr>
              <a:t>simple</a:t>
            </a:r>
            <a:r>
              <a:rPr sz="2600" spc="-15" dirty="0">
                <a:solidFill>
                  <a:srgbClr val="D50092"/>
                </a:solidFill>
                <a:latin typeface="Times New Roman"/>
                <a:cs typeface="Times New Roman"/>
              </a:rPr>
              <a:t> </a:t>
            </a:r>
            <a:r>
              <a:rPr sz="2600" spc="160" dirty="0">
                <a:solidFill>
                  <a:srgbClr val="D50092"/>
                </a:solidFill>
                <a:latin typeface="Times New Roman"/>
                <a:cs typeface="Times New Roman"/>
              </a:rPr>
              <a:t>path</a:t>
            </a:r>
            <a:r>
              <a:rPr sz="2600" spc="-15" dirty="0">
                <a:solidFill>
                  <a:srgbClr val="D50092"/>
                </a:solidFill>
                <a:latin typeface="Times New Roman"/>
                <a:cs typeface="Times New Roman"/>
              </a:rPr>
              <a:t> </a:t>
            </a:r>
            <a:r>
              <a:rPr sz="2600" spc="25" dirty="0">
                <a:latin typeface="Times New Roman"/>
                <a:cs typeface="Times New Roman"/>
              </a:rPr>
              <a:t>is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path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in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which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30" dirty="0">
                <a:latin typeface="Times New Roman"/>
                <a:cs typeface="Times New Roman"/>
              </a:rPr>
              <a:t>all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65" dirty="0">
                <a:latin typeface="Times New Roman"/>
                <a:cs typeface="Times New Roman"/>
              </a:rPr>
              <a:t>vertices,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85" dirty="0">
                <a:latin typeface="Times New Roman"/>
                <a:cs typeface="Times New Roman"/>
              </a:rPr>
              <a:t>except  </a:t>
            </a:r>
            <a:r>
              <a:rPr sz="2600" spc="55" dirty="0">
                <a:latin typeface="Times New Roman"/>
                <a:cs typeface="Times New Roman"/>
              </a:rPr>
              <a:t>possibly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in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the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60" dirty="0">
                <a:latin typeface="Times New Roman"/>
                <a:cs typeface="Times New Roman"/>
              </a:rPr>
              <a:t>first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160" dirty="0">
                <a:latin typeface="Times New Roman"/>
                <a:cs typeface="Times New Roman"/>
              </a:rPr>
              <a:t>and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last,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105" dirty="0">
                <a:latin typeface="Times New Roman"/>
                <a:cs typeface="Times New Roman"/>
              </a:rPr>
              <a:t>are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75" dirty="0">
                <a:latin typeface="Times New Roman"/>
                <a:cs typeface="Times New Roman"/>
              </a:rPr>
              <a:t>different.</a:t>
            </a:r>
            <a:endParaRPr sz="2600">
              <a:latin typeface="Times New Roman"/>
              <a:cs typeface="Times New Roman"/>
            </a:endParaRPr>
          </a:p>
          <a:p>
            <a:pPr marL="325120" marR="363220" indent="-274955">
              <a:lnSpc>
                <a:spcPts val="2810"/>
              </a:lnSpc>
              <a:spcBef>
                <a:spcPts val="505"/>
              </a:spcBef>
              <a:buClr>
                <a:srgbClr val="0AD0D9"/>
              </a:buClr>
              <a:buSzPct val="94230"/>
              <a:buFont typeface="Arial"/>
              <a:buChar char="●"/>
              <a:tabLst>
                <a:tab pos="325755" algn="l"/>
              </a:tabLst>
            </a:pPr>
            <a:r>
              <a:rPr sz="2600" spc="100" dirty="0">
                <a:solidFill>
                  <a:srgbClr val="D50092"/>
                </a:solidFill>
                <a:latin typeface="Times New Roman"/>
                <a:cs typeface="Times New Roman"/>
              </a:rPr>
              <a:t>Complete</a:t>
            </a:r>
            <a:r>
              <a:rPr sz="2600" spc="-35" dirty="0">
                <a:solidFill>
                  <a:srgbClr val="D50092"/>
                </a:solidFill>
                <a:latin typeface="Times New Roman"/>
                <a:cs typeface="Times New Roman"/>
              </a:rPr>
              <a:t> </a:t>
            </a:r>
            <a:r>
              <a:rPr sz="2600" spc="90" dirty="0">
                <a:solidFill>
                  <a:srgbClr val="D50092"/>
                </a:solidFill>
                <a:latin typeface="Times New Roman"/>
                <a:cs typeface="Times New Roman"/>
              </a:rPr>
              <a:t>graph</a:t>
            </a:r>
            <a:r>
              <a:rPr sz="2600" spc="90" dirty="0">
                <a:latin typeface="Times New Roman"/>
                <a:cs typeface="Times New Roman"/>
              </a:rPr>
              <a:t>: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95" dirty="0">
                <a:latin typeface="Times New Roman"/>
                <a:cs typeface="Times New Roman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114" dirty="0">
                <a:latin typeface="Times New Roman"/>
                <a:cs typeface="Times New Roman"/>
              </a:rPr>
              <a:t>graph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110" dirty="0">
                <a:latin typeface="Times New Roman"/>
                <a:cs typeface="Times New Roman"/>
              </a:rPr>
              <a:t>in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100" dirty="0">
                <a:latin typeface="Times New Roman"/>
                <a:cs typeface="Times New Roman"/>
              </a:rPr>
              <a:t>which</a:t>
            </a:r>
            <a:r>
              <a:rPr sz="2600" spc="5" dirty="0">
                <a:latin typeface="Times New Roman"/>
                <a:cs typeface="Times New Roman"/>
              </a:rPr>
              <a:t> </a:t>
            </a:r>
            <a:r>
              <a:rPr sz="2600" spc="45" dirty="0">
                <a:latin typeface="Times New Roman"/>
                <a:cs typeface="Times New Roman"/>
              </a:rPr>
              <a:t>every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vertex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20" dirty="0">
                <a:latin typeface="Times New Roman"/>
                <a:cs typeface="Times New Roman"/>
              </a:rPr>
              <a:t>is  </a:t>
            </a:r>
            <a:r>
              <a:rPr sz="2600" spc="70" dirty="0">
                <a:latin typeface="Times New Roman"/>
                <a:cs typeface="Times New Roman"/>
              </a:rPr>
              <a:t>directly </a:t>
            </a:r>
            <a:r>
              <a:rPr sz="2600" spc="125" dirty="0">
                <a:latin typeface="Times New Roman"/>
                <a:cs typeface="Times New Roman"/>
              </a:rPr>
              <a:t>connected </a:t>
            </a:r>
            <a:r>
              <a:rPr sz="2600" spc="145" dirty="0">
                <a:latin typeface="Times New Roman"/>
                <a:cs typeface="Times New Roman"/>
              </a:rPr>
              <a:t>to </a:t>
            </a:r>
            <a:r>
              <a:rPr sz="2600" spc="45" dirty="0">
                <a:latin typeface="Times New Roman"/>
                <a:cs typeface="Times New Roman"/>
              </a:rPr>
              <a:t>every </a:t>
            </a:r>
            <a:r>
              <a:rPr sz="2600" spc="145" dirty="0">
                <a:latin typeface="Times New Roman"/>
                <a:cs typeface="Times New Roman"/>
              </a:rPr>
              <a:t>other</a:t>
            </a:r>
            <a:r>
              <a:rPr sz="2600" spc="-445" dirty="0">
                <a:latin typeface="Times New Roman"/>
                <a:cs typeface="Times New Roman"/>
              </a:rPr>
              <a:t> </a:t>
            </a:r>
            <a:r>
              <a:rPr sz="2600" spc="70" dirty="0">
                <a:latin typeface="Times New Roman"/>
                <a:cs typeface="Times New Roman"/>
              </a:rPr>
              <a:t>vertex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20" dirty="0"/>
              <a:t>G</a:t>
            </a:r>
            <a:r>
              <a:rPr spc="5" dirty="0"/>
              <a:t>r</a:t>
            </a:r>
            <a:r>
              <a:rPr spc="70" dirty="0"/>
              <a:t>aph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90" dirty="0"/>
              <a:t>7</a:t>
            </a:fld>
            <a:endParaRPr spc="-9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387" y="0"/>
            <a:ext cx="9149715" cy="6863715"/>
            <a:chOff x="-5387" y="0"/>
            <a:chExt cx="9149715" cy="68637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69705" cy="1015365"/>
            </a:xfrm>
            <a:custGeom>
              <a:avLst/>
              <a:gdLst/>
              <a:ahLst/>
              <a:cxnLst/>
              <a:rect l="l" t="t" r="r" b="b"/>
              <a:pathLst>
                <a:path w="9069705" h="1015365">
                  <a:moveTo>
                    <a:pt x="0" y="1015166"/>
                  </a:moveTo>
                  <a:lnTo>
                    <a:pt x="53492" y="995722"/>
                  </a:lnTo>
                  <a:lnTo>
                    <a:pt x="112892" y="974533"/>
                  </a:lnTo>
                  <a:lnTo>
                    <a:pt x="177135" y="952091"/>
                  </a:lnTo>
                  <a:lnTo>
                    <a:pt x="246046" y="928561"/>
                  </a:lnTo>
                  <a:lnTo>
                    <a:pt x="282198" y="916440"/>
                  </a:lnTo>
                  <a:lnTo>
                    <a:pt x="319453" y="904109"/>
                  </a:lnTo>
                  <a:lnTo>
                    <a:pt x="357788" y="891588"/>
                  </a:lnTo>
                  <a:lnTo>
                    <a:pt x="397182" y="878900"/>
                  </a:lnTo>
                  <a:lnTo>
                    <a:pt x="437614" y="866063"/>
                  </a:lnTo>
                  <a:lnTo>
                    <a:pt x="479061" y="853099"/>
                  </a:lnTo>
                  <a:lnTo>
                    <a:pt x="521502" y="840028"/>
                  </a:lnTo>
                  <a:lnTo>
                    <a:pt x="564916" y="826872"/>
                  </a:lnTo>
                  <a:lnTo>
                    <a:pt x="609281" y="813651"/>
                  </a:lnTo>
                  <a:lnTo>
                    <a:pt x="654574" y="800385"/>
                  </a:lnTo>
                  <a:lnTo>
                    <a:pt x="700776" y="787096"/>
                  </a:lnTo>
                  <a:lnTo>
                    <a:pt x="747863" y="773803"/>
                  </a:lnTo>
                  <a:lnTo>
                    <a:pt x="795814" y="760528"/>
                  </a:lnTo>
                  <a:lnTo>
                    <a:pt x="844607" y="747291"/>
                  </a:lnTo>
                  <a:lnTo>
                    <a:pt x="894222" y="734114"/>
                  </a:lnTo>
                  <a:lnTo>
                    <a:pt x="944636" y="721016"/>
                  </a:lnTo>
                  <a:lnTo>
                    <a:pt x="995827" y="708018"/>
                  </a:lnTo>
                  <a:lnTo>
                    <a:pt x="1047775" y="695142"/>
                  </a:lnTo>
                  <a:lnTo>
                    <a:pt x="1100456" y="682407"/>
                  </a:lnTo>
                  <a:lnTo>
                    <a:pt x="1153851" y="669834"/>
                  </a:lnTo>
                  <a:lnTo>
                    <a:pt x="1207936" y="657445"/>
                  </a:lnTo>
                  <a:lnTo>
                    <a:pt x="1262691" y="645259"/>
                  </a:lnTo>
                  <a:lnTo>
                    <a:pt x="1318093" y="633298"/>
                  </a:lnTo>
                  <a:lnTo>
                    <a:pt x="1374121" y="621583"/>
                  </a:lnTo>
                  <a:lnTo>
                    <a:pt x="1430754" y="610133"/>
                  </a:lnTo>
                  <a:lnTo>
                    <a:pt x="1487970" y="598969"/>
                  </a:lnTo>
                  <a:lnTo>
                    <a:pt x="1545747" y="588113"/>
                  </a:lnTo>
                  <a:lnTo>
                    <a:pt x="1604063" y="577585"/>
                  </a:lnTo>
                  <a:lnTo>
                    <a:pt x="1662897" y="567405"/>
                  </a:lnTo>
                  <a:lnTo>
                    <a:pt x="1722227" y="557594"/>
                  </a:lnTo>
                  <a:lnTo>
                    <a:pt x="1782032" y="548174"/>
                  </a:lnTo>
                  <a:lnTo>
                    <a:pt x="1842290" y="539164"/>
                  </a:lnTo>
                  <a:lnTo>
                    <a:pt x="1902979" y="530585"/>
                  </a:lnTo>
                  <a:lnTo>
                    <a:pt x="1964077" y="522459"/>
                  </a:lnTo>
                  <a:lnTo>
                    <a:pt x="2025564" y="514805"/>
                  </a:lnTo>
                  <a:lnTo>
                    <a:pt x="2087416" y="507645"/>
                  </a:lnTo>
                  <a:lnTo>
                    <a:pt x="2149614" y="500998"/>
                  </a:lnTo>
                  <a:lnTo>
                    <a:pt x="2212134" y="494887"/>
                  </a:lnTo>
                  <a:lnTo>
                    <a:pt x="2274956" y="489331"/>
                  </a:lnTo>
                  <a:lnTo>
                    <a:pt x="2338057" y="484351"/>
                  </a:lnTo>
                  <a:lnTo>
                    <a:pt x="2401417" y="479968"/>
                  </a:lnTo>
                  <a:lnTo>
                    <a:pt x="2465013" y="476202"/>
                  </a:lnTo>
                  <a:lnTo>
                    <a:pt x="2528824" y="473075"/>
                  </a:lnTo>
                  <a:lnTo>
                    <a:pt x="2570419" y="471472"/>
                  </a:lnTo>
                  <a:lnTo>
                    <a:pt x="2612687" y="470276"/>
                  </a:lnTo>
                  <a:lnTo>
                    <a:pt x="2655610" y="469474"/>
                  </a:lnTo>
                  <a:lnTo>
                    <a:pt x="2699169" y="469055"/>
                  </a:lnTo>
                  <a:lnTo>
                    <a:pt x="2743349" y="469009"/>
                  </a:lnTo>
                  <a:lnTo>
                    <a:pt x="2788132" y="469325"/>
                  </a:lnTo>
                  <a:lnTo>
                    <a:pt x="2833500" y="469992"/>
                  </a:lnTo>
                  <a:lnTo>
                    <a:pt x="2879436" y="470998"/>
                  </a:lnTo>
                  <a:lnTo>
                    <a:pt x="2925923" y="472333"/>
                  </a:lnTo>
                  <a:lnTo>
                    <a:pt x="2972944" y="473986"/>
                  </a:lnTo>
                  <a:lnTo>
                    <a:pt x="3020481" y="475946"/>
                  </a:lnTo>
                  <a:lnTo>
                    <a:pt x="3068517" y="478202"/>
                  </a:lnTo>
                  <a:lnTo>
                    <a:pt x="3117034" y="480743"/>
                  </a:lnTo>
                  <a:lnTo>
                    <a:pt x="3166016" y="483558"/>
                  </a:lnTo>
                  <a:lnTo>
                    <a:pt x="3215445" y="486636"/>
                  </a:lnTo>
                  <a:lnTo>
                    <a:pt x="3265304" y="489966"/>
                  </a:lnTo>
                  <a:lnTo>
                    <a:pt x="3315576" y="493538"/>
                  </a:lnTo>
                  <a:lnTo>
                    <a:pt x="3366243" y="497339"/>
                  </a:lnTo>
                  <a:lnTo>
                    <a:pt x="3417287" y="501360"/>
                  </a:lnTo>
                  <a:lnTo>
                    <a:pt x="3468693" y="505589"/>
                  </a:lnTo>
                  <a:lnTo>
                    <a:pt x="3520441" y="510016"/>
                  </a:lnTo>
                  <a:lnTo>
                    <a:pt x="3572516" y="514628"/>
                  </a:lnTo>
                  <a:lnTo>
                    <a:pt x="3624899" y="519417"/>
                  </a:lnTo>
                  <a:lnTo>
                    <a:pt x="3677574" y="524369"/>
                  </a:lnTo>
                  <a:lnTo>
                    <a:pt x="3730523" y="529476"/>
                  </a:lnTo>
                  <a:lnTo>
                    <a:pt x="3783729" y="534725"/>
                  </a:lnTo>
                  <a:lnTo>
                    <a:pt x="3837175" y="540105"/>
                  </a:lnTo>
                  <a:lnTo>
                    <a:pt x="3890843" y="545606"/>
                  </a:lnTo>
                  <a:lnTo>
                    <a:pt x="3944715" y="551217"/>
                  </a:lnTo>
                  <a:lnTo>
                    <a:pt x="3998776" y="556926"/>
                  </a:lnTo>
                  <a:lnTo>
                    <a:pt x="4053007" y="562724"/>
                  </a:lnTo>
                  <a:lnTo>
                    <a:pt x="4107391" y="568598"/>
                  </a:lnTo>
                  <a:lnTo>
                    <a:pt x="4161911" y="574538"/>
                  </a:lnTo>
                  <a:lnTo>
                    <a:pt x="4216549" y="580533"/>
                  </a:lnTo>
                  <a:lnTo>
                    <a:pt x="4271289" y="586572"/>
                  </a:lnTo>
                  <a:lnTo>
                    <a:pt x="4326112" y="592644"/>
                  </a:lnTo>
                  <a:lnTo>
                    <a:pt x="4381002" y="598737"/>
                  </a:lnTo>
                  <a:lnTo>
                    <a:pt x="4435942" y="604843"/>
                  </a:lnTo>
                  <a:lnTo>
                    <a:pt x="4490913" y="610948"/>
                  </a:lnTo>
                  <a:lnTo>
                    <a:pt x="4545899" y="617042"/>
                  </a:lnTo>
                  <a:lnTo>
                    <a:pt x="4600883" y="623115"/>
                  </a:lnTo>
                  <a:lnTo>
                    <a:pt x="4655847" y="629154"/>
                  </a:lnTo>
                  <a:lnTo>
                    <a:pt x="4710774" y="635151"/>
                  </a:lnTo>
                  <a:lnTo>
                    <a:pt x="4765646" y="641092"/>
                  </a:lnTo>
                  <a:lnTo>
                    <a:pt x="4820447" y="646968"/>
                  </a:lnTo>
                  <a:lnTo>
                    <a:pt x="4875158" y="652767"/>
                  </a:lnTo>
                  <a:lnTo>
                    <a:pt x="4929764" y="658479"/>
                  </a:lnTo>
                  <a:lnTo>
                    <a:pt x="4984245" y="664092"/>
                  </a:lnTo>
                  <a:lnTo>
                    <a:pt x="5038586" y="669596"/>
                  </a:lnTo>
                  <a:lnTo>
                    <a:pt x="5092769" y="674980"/>
                  </a:lnTo>
                  <a:lnTo>
                    <a:pt x="5146776" y="680232"/>
                  </a:lnTo>
                  <a:lnTo>
                    <a:pt x="5200590" y="685342"/>
                  </a:lnTo>
                  <a:lnTo>
                    <a:pt x="5254194" y="690299"/>
                  </a:lnTo>
                  <a:lnTo>
                    <a:pt x="5307571" y="695091"/>
                  </a:lnTo>
                  <a:lnTo>
                    <a:pt x="5360703" y="699708"/>
                  </a:lnTo>
                  <a:lnTo>
                    <a:pt x="5413574" y="704139"/>
                  </a:lnTo>
                  <a:lnTo>
                    <a:pt x="5466165" y="708374"/>
                  </a:lnTo>
                  <a:lnTo>
                    <a:pt x="5518459" y="712400"/>
                  </a:lnTo>
                  <a:lnTo>
                    <a:pt x="5570440" y="716207"/>
                  </a:lnTo>
                  <a:lnTo>
                    <a:pt x="5622089" y="719784"/>
                  </a:lnTo>
                  <a:lnTo>
                    <a:pt x="5673390" y="723120"/>
                  </a:lnTo>
                  <a:lnTo>
                    <a:pt x="5724326" y="726204"/>
                  </a:lnTo>
                  <a:lnTo>
                    <a:pt x="5774878" y="729026"/>
                  </a:lnTo>
                  <a:lnTo>
                    <a:pt x="5825030" y="731574"/>
                  </a:lnTo>
                  <a:lnTo>
                    <a:pt x="5874764" y="733837"/>
                  </a:lnTo>
                  <a:lnTo>
                    <a:pt x="5924064" y="735804"/>
                  </a:lnTo>
                  <a:lnTo>
                    <a:pt x="5972911" y="737465"/>
                  </a:lnTo>
                  <a:lnTo>
                    <a:pt x="6021289" y="738808"/>
                  </a:lnTo>
                  <a:lnTo>
                    <a:pt x="6069180" y="739822"/>
                  </a:lnTo>
                  <a:lnTo>
                    <a:pt x="6116567" y="740497"/>
                  </a:lnTo>
                  <a:lnTo>
                    <a:pt x="6163433" y="740822"/>
                  </a:lnTo>
                  <a:lnTo>
                    <a:pt x="6209759" y="740785"/>
                  </a:lnTo>
                  <a:lnTo>
                    <a:pt x="6255530" y="740376"/>
                  </a:lnTo>
                  <a:lnTo>
                    <a:pt x="6300728" y="739584"/>
                  </a:lnTo>
                  <a:lnTo>
                    <a:pt x="6345335" y="738397"/>
                  </a:lnTo>
                  <a:lnTo>
                    <a:pt x="6389335" y="736805"/>
                  </a:lnTo>
                  <a:lnTo>
                    <a:pt x="6432709" y="734796"/>
                  </a:lnTo>
                  <a:lnTo>
                    <a:pt x="6475440" y="732361"/>
                  </a:lnTo>
                  <a:lnTo>
                    <a:pt x="6517513" y="729488"/>
                  </a:lnTo>
                  <a:lnTo>
                    <a:pt x="6578431" y="724523"/>
                  </a:lnTo>
                  <a:lnTo>
                    <a:pt x="6639061" y="718710"/>
                  </a:lnTo>
                  <a:lnTo>
                    <a:pt x="6699392" y="712077"/>
                  </a:lnTo>
                  <a:lnTo>
                    <a:pt x="6759413" y="704654"/>
                  </a:lnTo>
                  <a:lnTo>
                    <a:pt x="6819113" y="696471"/>
                  </a:lnTo>
                  <a:lnTo>
                    <a:pt x="6878481" y="687557"/>
                  </a:lnTo>
                  <a:lnTo>
                    <a:pt x="6937506" y="677943"/>
                  </a:lnTo>
                  <a:lnTo>
                    <a:pt x="6996177" y="667658"/>
                  </a:lnTo>
                  <a:lnTo>
                    <a:pt x="7054483" y="656732"/>
                  </a:lnTo>
                  <a:lnTo>
                    <a:pt x="7112414" y="645195"/>
                  </a:lnTo>
                  <a:lnTo>
                    <a:pt x="7169958" y="633076"/>
                  </a:lnTo>
                  <a:lnTo>
                    <a:pt x="7227104" y="620405"/>
                  </a:lnTo>
                  <a:lnTo>
                    <a:pt x="7283842" y="607213"/>
                  </a:lnTo>
                  <a:lnTo>
                    <a:pt x="7340160" y="593527"/>
                  </a:lnTo>
                  <a:lnTo>
                    <a:pt x="7396048" y="579380"/>
                  </a:lnTo>
                  <a:lnTo>
                    <a:pt x="7451495" y="564799"/>
                  </a:lnTo>
                  <a:lnTo>
                    <a:pt x="7506489" y="549815"/>
                  </a:lnTo>
                  <a:lnTo>
                    <a:pt x="7561020" y="534458"/>
                  </a:lnTo>
                  <a:lnTo>
                    <a:pt x="7615076" y="518757"/>
                  </a:lnTo>
                  <a:lnTo>
                    <a:pt x="7668648" y="502742"/>
                  </a:lnTo>
                  <a:lnTo>
                    <a:pt x="7721724" y="486443"/>
                  </a:lnTo>
                  <a:lnTo>
                    <a:pt x="7774292" y="469890"/>
                  </a:lnTo>
                  <a:lnTo>
                    <a:pt x="7826342" y="453112"/>
                  </a:lnTo>
                  <a:lnTo>
                    <a:pt x="7877864" y="436139"/>
                  </a:lnTo>
                  <a:lnTo>
                    <a:pt x="7928846" y="419001"/>
                  </a:lnTo>
                  <a:lnTo>
                    <a:pt x="7979277" y="401728"/>
                  </a:lnTo>
                  <a:lnTo>
                    <a:pt x="8029146" y="384349"/>
                  </a:lnTo>
                  <a:lnTo>
                    <a:pt x="8078442" y="366894"/>
                  </a:lnTo>
                  <a:lnTo>
                    <a:pt x="8127155" y="349393"/>
                  </a:lnTo>
                  <a:lnTo>
                    <a:pt x="8175274" y="331876"/>
                  </a:lnTo>
                  <a:lnTo>
                    <a:pt x="8222786" y="314371"/>
                  </a:lnTo>
                  <a:lnTo>
                    <a:pt x="8269683" y="296910"/>
                  </a:lnTo>
                  <a:lnTo>
                    <a:pt x="8315952" y="279522"/>
                  </a:lnTo>
                  <a:lnTo>
                    <a:pt x="8361583" y="262236"/>
                  </a:lnTo>
                  <a:lnTo>
                    <a:pt x="8406564" y="245083"/>
                  </a:lnTo>
                  <a:lnTo>
                    <a:pt x="8450885" y="228092"/>
                  </a:lnTo>
                  <a:lnTo>
                    <a:pt x="8494535" y="211292"/>
                  </a:lnTo>
                  <a:lnTo>
                    <a:pt x="8537503" y="194714"/>
                  </a:lnTo>
                  <a:lnTo>
                    <a:pt x="8579778" y="178387"/>
                  </a:lnTo>
                  <a:lnTo>
                    <a:pt x="8621349" y="162342"/>
                  </a:lnTo>
                  <a:lnTo>
                    <a:pt x="8662205" y="146607"/>
                  </a:lnTo>
                  <a:lnTo>
                    <a:pt x="8702335" y="131212"/>
                  </a:lnTo>
                  <a:lnTo>
                    <a:pt x="8741729" y="116188"/>
                  </a:lnTo>
                  <a:lnTo>
                    <a:pt x="8780375" y="101564"/>
                  </a:lnTo>
                  <a:lnTo>
                    <a:pt x="8818262" y="87370"/>
                  </a:lnTo>
                  <a:lnTo>
                    <a:pt x="8855379" y="73636"/>
                  </a:lnTo>
                  <a:lnTo>
                    <a:pt x="8891716" y="60390"/>
                  </a:lnTo>
                  <a:lnTo>
                    <a:pt x="8962004" y="35486"/>
                  </a:lnTo>
                  <a:lnTo>
                    <a:pt x="9029038" y="12896"/>
                  </a:lnTo>
                  <a:lnTo>
                    <a:pt x="9061308" y="2543"/>
                  </a:lnTo>
                  <a:lnTo>
                    <a:pt x="9069562" y="0"/>
                  </a:lnTo>
                </a:path>
              </a:pathLst>
            </a:custGeom>
            <a:ln w="10775">
              <a:solidFill>
                <a:srgbClr val="33B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" y="57022"/>
            <a:ext cx="9144000" cy="892810"/>
          </a:xfrm>
          <a:custGeom>
            <a:avLst/>
            <a:gdLst/>
            <a:ahLst/>
            <a:cxnLst/>
            <a:rect l="l" t="t" r="r" b="b"/>
            <a:pathLst>
              <a:path w="9144000" h="892810">
                <a:moveTo>
                  <a:pt x="0" y="892428"/>
                </a:moveTo>
                <a:lnTo>
                  <a:pt x="52556" y="882879"/>
                </a:lnTo>
                <a:lnTo>
                  <a:pt x="110528" y="871319"/>
                </a:lnTo>
                <a:lnTo>
                  <a:pt x="173709" y="857928"/>
                </a:lnTo>
                <a:lnTo>
                  <a:pt x="241891" y="842883"/>
                </a:lnTo>
                <a:lnTo>
                  <a:pt x="314869" y="826364"/>
                </a:lnTo>
                <a:lnTo>
                  <a:pt x="353091" y="817607"/>
                </a:lnTo>
                <a:lnTo>
                  <a:pt x="392435" y="808548"/>
                </a:lnTo>
                <a:lnTo>
                  <a:pt x="432874" y="799210"/>
                </a:lnTo>
                <a:lnTo>
                  <a:pt x="474382" y="789616"/>
                </a:lnTo>
                <a:lnTo>
                  <a:pt x="516934" y="779786"/>
                </a:lnTo>
                <a:lnTo>
                  <a:pt x="560504" y="769744"/>
                </a:lnTo>
                <a:lnTo>
                  <a:pt x="605066" y="759512"/>
                </a:lnTo>
                <a:lnTo>
                  <a:pt x="650594" y="749113"/>
                </a:lnTo>
                <a:lnTo>
                  <a:pt x="697062" y="738568"/>
                </a:lnTo>
                <a:lnTo>
                  <a:pt x="744445" y="727900"/>
                </a:lnTo>
                <a:lnTo>
                  <a:pt x="792716" y="717131"/>
                </a:lnTo>
                <a:lnTo>
                  <a:pt x="841849" y="706284"/>
                </a:lnTo>
                <a:lnTo>
                  <a:pt x="891820" y="695381"/>
                </a:lnTo>
                <a:lnTo>
                  <a:pt x="942601" y="684444"/>
                </a:lnTo>
                <a:lnTo>
                  <a:pt x="994168" y="673496"/>
                </a:lnTo>
                <a:lnTo>
                  <a:pt x="1046493" y="662558"/>
                </a:lnTo>
                <a:lnTo>
                  <a:pt x="1099552" y="651654"/>
                </a:lnTo>
                <a:lnTo>
                  <a:pt x="1153319" y="640806"/>
                </a:lnTo>
                <a:lnTo>
                  <a:pt x="1207768" y="630035"/>
                </a:lnTo>
                <a:lnTo>
                  <a:pt x="1262872" y="619365"/>
                </a:lnTo>
                <a:lnTo>
                  <a:pt x="1318606" y="608817"/>
                </a:lnTo>
                <a:lnTo>
                  <a:pt x="1374944" y="598414"/>
                </a:lnTo>
                <a:lnTo>
                  <a:pt x="1431861" y="588178"/>
                </a:lnTo>
                <a:lnTo>
                  <a:pt x="1489330" y="578132"/>
                </a:lnTo>
                <a:lnTo>
                  <a:pt x="1547325" y="568298"/>
                </a:lnTo>
                <a:lnTo>
                  <a:pt x="1605822" y="558698"/>
                </a:lnTo>
                <a:lnTo>
                  <a:pt x="1664793" y="549354"/>
                </a:lnTo>
                <a:lnTo>
                  <a:pt x="1724213" y="540290"/>
                </a:lnTo>
                <a:lnTo>
                  <a:pt x="1784056" y="531526"/>
                </a:lnTo>
                <a:lnTo>
                  <a:pt x="1844296" y="523086"/>
                </a:lnTo>
                <a:lnTo>
                  <a:pt x="1904908" y="514992"/>
                </a:lnTo>
                <a:lnTo>
                  <a:pt x="1965866" y="507266"/>
                </a:lnTo>
                <a:lnTo>
                  <a:pt x="2027143" y="499931"/>
                </a:lnTo>
                <a:lnTo>
                  <a:pt x="2088714" y="493008"/>
                </a:lnTo>
                <a:lnTo>
                  <a:pt x="2150553" y="486520"/>
                </a:lnTo>
                <a:lnTo>
                  <a:pt x="2212635" y="480490"/>
                </a:lnTo>
                <a:lnTo>
                  <a:pt x="2274932" y="474940"/>
                </a:lnTo>
                <a:lnTo>
                  <a:pt x="2337420" y="469892"/>
                </a:lnTo>
                <a:lnTo>
                  <a:pt x="2400073" y="465368"/>
                </a:lnTo>
                <a:lnTo>
                  <a:pt x="2462864" y="461392"/>
                </a:lnTo>
                <a:lnTo>
                  <a:pt x="2525768" y="457984"/>
                </a:lnTo>
                <a:lnTo>
                  <a:pt x="2588760" y="455167"/>
                </a:lnTo>
                <a:lnTo>
                  <a:pt x="2630573" y="453679"/>
                </a:lnTo>
                <a:lnTo>
                  <a:pt x="2673032" y="452508"/>
                </a:lnTo>
                <a:lnTo>
                  <a:pt x="2716120" y="451646"/>
                </a:lnTo>
                <a:lnTo>
                  <a:pt x="2759818" y="451083"/>
                </a:lnTo>
                <a:lnTo>
                  <a:pt x="2804112" y="450811"/>
                </a:lnTo>
                <a:lnTo>
                  <a:pt x="2848984" y="450821"/>
                </a:lnTo>
                <a:lnTo>
                  <a:pt x="2894417" y="451106"/>
                </a:lnTo>
                <a:lnTo>
                  <a:pt x="2940395" y="451655"/>
                </a:lnTo>
                <a:lnTo>
                  <a:pt x="2986900" y="452461"/>
                </a:lnTo>
                <a:lnTo>
                  <a:pt x="3033917" y="453515"/>
                </a:lnTo>
                <a:lnTo>
                  <a:pt x="3081428" y="454808"/>
                </a:lnTo>
                <a:lnTo>
                  <a:pt x="3129416" y="456332"/>
                </a:lnTo>
                <a:lnTo>
                  <a:pt x="3177866" y="458078"/>
                </a:lnTo>
                <a:lnTo>
                  <a:pt x="3226759" y="460037"/>
                </a:lnTo>
                <a:lnTo>
                  <a:pt x="3276080" y="462200"/>
                </a:lnTo>
                <a:lnTo>
                  <a:pt x="3325811" y="464560"/>
                </a:lnTo>
                <a:lnTo>
                  <a:pt x="3375936" y="467107"/>
                </a:lnTo>
                <a:lnTo>
                  <a:pt x="3426438" y="469833"/>
                </a:lnTo>
                <a:lnTo>
                  <a:pt x="3477300" y="472729"/>
                </a:lnTo>
                <a:lnTo>
                  <a:pt x="3528506" y="475786"/>
                </a:lnTo>
                <a:lnTo>
                  <a:pt x="3580038" y="478997"/>
                </a:lnTo>
                <a:lnTo>
                  <a:pt x="3631881" y="482351"/>
                </a:lnTo>
                <a:lnTo>
                  <a:pt x="3684017" y="485841"/>
                </a:lnTo>
                <a:lnTo>
                  <a:pt x="3736429" y="489458"/>
                </a:lnTo>
                <a:lnTo>
                  <a:pt x="3789101" y="493193"/>
                </a:lnTo>
                <a:lnTo>
                  <a:pt x="3842016" y="497038"/>
                </a:lnTo>
                <a:lnTo>
                  <a:pt x="3895157" y="500984"/>
                </a:lnTo>
                <a:lnTo>
                  <a:pt x="3948507" y="505022"/>
                </a:lnTo>
                <a:lnTo>
                  <a:pt x="4002051" y="509144"/>
                </a:lnTo>
                <a:lnTo>
                  <a:pt x="4055770" y="513342"/>
                </a:lnTo>
                <a:lnTo>
                  <a:pt x="4109648" y="517605"/>
                </a:lnTo>
                <a:lnTo>
                  <a:pt x="4163669" y="521926"/>
                </a:lnTo>
                <a:lnTo>
                  <a:pt x="4217816" y="526297"/>
                </a:lnTo>
                <a:lnTo>
                  <a:pt x="4272071" y="530708"/>
                </a:lnTo>
                <a:lnTo>
                  <a:pt x="4326419" y="535151"/>
                </a:lnTo>
                <a:lnTo>
                  <a:pt x="4380842" y="539617"/>
                </a:lnTo>
                <a:lnTo>
                  <a:pt x="4435323" y="544098"/>
                </a:lnTo>
                <a:lnTo>
                  <a:pt x="4489847" y="548585"/>
                </a:lnTo>
                <a:lnTo>
                  <a:pt x="4544396" y="553069"/>
                </a:lnTo>
                <a:lnTo>
                  <a:pt x="4598953" y="557541"/>
                </a:lnTo>
                <a:lnTo>
                  <a:pt x="4653501" y="561994"/>
                </a:lnTo>
                <a:lnTo>
                  <a:pt x="4708025" y="566418"/>
                </a:lnTo>
                <a:lnTo>
                  <a:pt x="4762507" y="570806"/>
                </a:lnTo>
                <a:lnTo>
                  <a:pt x="4816930" y="575147"/>
                </a:lnTo>
                <a:lnTo>
                  <a:pt x="4871277" y="579433"/>
                </a:lnTo>
                <a:lnTo>
                  <a:pt x="4925533" y="583657"/>
                </a:lnTo>
                <a:lnTo>
                  <a:pt x="4979679" y="587808"/>
                </a:lnTo>
                <a:lnTo>
                  <a:pt x="5033700" y="591880"/>
                </a:lnTo>
                <a:lnTo>
                  <a:pt x="5087578" y="595862"/>
                </a:lnTo>
                <a:lnTo>
                  <a:pt x="5141298" y="599747"/>
                </a:lnTo>
                <a:lnTo>
                  <a:pt x="5194841" y="603525"/>
                </a:lnTo>
                <a:lnTo>
                  <a:pt x="5248192" y="607188"/>
                </a:lnTo>
                <a:lnTo>
                  <a:pt x="5301333" y="610727"/>
                </a:lnTo>
                <a:lnTo>
                  <a:pt x="5354248" y="614135"/>
                </a:lnTo>
                <a:lnTo>
                  <a:pt x="5406920" y="617401"/>
                </a:lnTo>
                <a:lnTo>
                  <a:pt x="5459332" y="620518"/>
                </a:lnTo>
                <a:lnTo>
                  <a:pt x="5511468" y="623477"/>
                </a:lnTo>
                <a:lnTo>
                  <a:pt x="5563310" y="626269"/>
                </a:lnTo>
                <a:lnTo>
                  <a:pt x="5614843" y="628885"/>
                </a:lnTo>
                <a:lnTo>
                  <a:pt x="5666048" y="631317"/>
                </a:lnTo>
                <a:lnTo>
                  <a:pt x="5716911" y="633557"/>
                </a:lnTo>
                <a:lnTo>
                  <a:pt x="5767413" y="635595"/>
                </a:lnTo>
                <a:lnTo>
                  <a:pt x="5817537" y="637423"/>
                </a:lnTo>
                <a:lnTo>
                  <a:pt x="5867269" y="639033"/>
                </a:lnTo>
                <a:lnTo>
                  <a:pt x="5916589" y="640415"/>
                </a:lnTo>
                <a:lnTo>
                  <a:pt x="5965483" y="641561"/>
                </a:lnTo>
                <a:lnTo>
                  <a:pt x="6013932" y="642463"/>
                </a:lnTo>
                <a:lnTo>
                  <a:pt x="6061920" y="643112"/>
                </a:lnTo>
                <a:lnTo>
                  <a:pt x="6109431" y="643498"/>
                </a:lnTo>
                <a:lnTo>
                  <a:pt x="6156448" y="643615"/>
                </a:lnTo>
                <a:lnTo>
                  <a:pt x="6202954" y="643452"/>
                </a:lnTo>
                <a:lnTo>
                  <a:pt x="6248931" y="643001"/>
                </a:lnTo>
                <a:lnTo>
                  <a:pt x="6294365" y="642254"/>
                </a:lnTo>
                <a:lnTo>
                  <a:pt x="6339236" y="641202"/>
                </a:lnTo>
                <a:lnTo>
                  <a:pt x="6383530" y="639836"/>
                </a:lnTo>
                <a:lnTo>
                  <a:pt x="6427229" y="638147"/>
                </a:lnTo>
                <a:lnTo>
                  <a:pt x="6470316" y="636128"/>
                </a:lnTo>
                <a:lnTo>
                  <a:pt x="6512775" y="633770"/>
                </a:lnTo>
                <a:lnTo>
                  <a:pt x="6554589" y="631063"/>
                </a:lnTo>
                <a:lnTo>
                  <a:pt x="6616280" y="626404"/>
                </a:lnTo>
                <a:lnTo>
                  <a:pt x="6677673" y="621027"/>
                </a:lnTo>
                <a:lnTo>
                  <a:pt x="6738755" y="614959"/>
                </a:lnTo>
                <a:lnTo>
                  <a:pt x="6799516" y="608225"/>
                </a:lnTo>
                <a:lnTo>
                  <a:pt x="6859944" y="600851"/>
                </a:lnTo>
                <a:lnTo>
                  <a:pt x="6920027" y="592863"/>
                </a:lnTo>
                <a:lnTo>
                  <a:pt x="6979753" y="584286"/>
                </a:lnTo>
                <a:lnTo>
                  <a:pt x="7039112" y="575146"/>
                </a:lnTo>
                <a:lnTo>
                  <a:pt x="7098092" y="565470"/>
                </a:lnTo>
                <a:lnTo>
                  <a:pt x="7156682" y="555283"/>
                </a:lnTo>
                <a:lnTo>
                  <a:pt x="7214869" y="544611"/>
                </a:lnTo>
                <a:lnTo>
                  <a:pt x="7272643" y="533479"/>
                </a:lnTo>
                <a:lnTo>
                  <a:pt x="7329991" y="521913"/>
                </a:lnTo>
                <a:lnTo>
                  <a:pt x="7386904" y="509940"/>
                </a:lnTo>
                <a:lnTo>
                  <a:pt x="7443368" y="497585"/>
                </a:lnTo>
                <a:lnTo>
                  <a:pt x="7499372" y="484873"/>
                </a:lnTo>
                <a:lnTo>
                  <a:pt x="7554906" y="471832"/>
                </a:lnTo>
                <a:lnTo>
                  <a:pt x="7609957" y="458485"/>
                </a:lnTo>
                <a:lnTo>
                  <a:pt x="7664515" y="444860"/>
                </a:lnTo>
                <a:lnTo>
                  <a:pt x="7718567" y="430982"/>
                </a:lnTo>
                <a:lnTo>
                  <a:pt x="7772102" y="416877"/>
                </a:lnTo>
                <a:lnTo>
                  <a:pt x="7825109" y="402570"/>
                </a:lnTo>
                <a:lnTo>
                  <a:pt x="7877575" y="388088"/>
                </a:lnTo>
                <a:lnTo>
                  <a:pt x="7929491" y="373456"/>
                </a:lnTo>
                <a:lnTo>
                  <a:pt x="7980844" y="358700"/>
                </a:lnTo>
                <a:lnTo>
                  <a:pt x="8031622" y="343846"/>
                </a:lnTo>
                <a:lnTo>
                  <a:pt x="8081815" y="328920"/>
                </a:lnTo>
                <a:lnTo>
                  <a:pt x="8131410" y="313947"/>
                </a:lnTo>
                <a:lnTo>
                  <a:pt x="8180397" y="298954"/>
                </a:lnTo>
                <a:lnTo>
                  <a:pt x="8228763" y="283966"/>
                </a:lnTo>
                <a:lnTo>
                  <a:pt x="8276498" y="269008"/>
                </a:lnTo>
                <a:lnTo>
                  <a:pt x="8323590" y="254108"/>
                </a:lnTo>
                <a:lnTo>
                  <a:pt x="8370027" y="239290"/>
                </a:lnTo>
                <a:lnTo>
                  <a:pt x="8415798" y="224580"/>
                </a:lnTo>
                <a:lnTo>
                  <a:pt x="8460891" y="210004"/>
                </a:lnTo>
                <a:lnTo>
                  <a:pt x="8505295" y="195588"/>
                </a:lnTo>
                <a:lnTo>
                  <a:pt x="8548999" y="181358"/>
                </a:lnTo>
                <a:lnTo>
                  <a:pt x="8591990" y="167340"/>
                </a:lnTo>
                <a:lnTo>
                  <a:pt x="8634258" y="153559"/>
                </a:lnTo>
                <a:lnTo>
                  <a:pt x="8675791" y="140041"/>
                </a:lnTo>
                <a:lnTo>
                  <a:pt x="8716578" y="126812"/>
                </a:lnTo>
                <a:lnTo>
                  <a:pt x="8756606" y="113898"/>
                </a:lnTo>
                <a:lnTo>
                  <a:pt x="8795865" y="101325"/>
                </a:lnTo>
                <a:lnTo>
                  <a:pt x="8834344" y="89117"/>
                </a:lnTo>
                <a:lnTo>
                  <a:pt x="8872029" y="77303"/>
                </a:lnTo>
                <a:lnTo>
                  <a:pt x="8908911" y="65906"/>
                </a:lnTo>
                <a:lnTo>
                  <a:pt x="8980217" y="44469"/>
                </a:lnTo>
                <a:lnTo>
                  <a:pt x="9048170" y="25014"/>
                </a:lnTo>
                <a:lnTo>
                  <a:pt x="9112678" y="7748"/>
                </a:lnTo>
                <a:lnTo>
                  <a:pt x="9143611" y="0"/>
                </a:lnTo>
              </a:path>
            </a:pathLst>
          </a:custGeom>
          <a:ln w="9525">
            <a:solidFill>
              <a:srgbClr val="0FCF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444500" y="885189"/>
            <a:ext cx="8154670" cy="23977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solidFill>
                  <a:srgbClr val="04607A"/>
                </a:solidFill>
                <a:latin typeface="Carlito"/>
                <a:cs typeface="Carlito"/>
              </a:rPr>
              <a:t>Continued…</a:t>
            </a:r>
            <a:endParaRPr sz="20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200">
              <a:latin typeface="Carlito"/>
              <a:cs typeface="Carlito"/>
            </a:endParaRPr>
          </a:p>
          <a:p>
            <a:pPr marL="377825" marR="461645" indent="-274320">
              <a:lnSpc>
                <a:spcPct val="100000"/>
              </a:lnSpc>
              <a:buClr>
                <a:srgbClr val="0AD0D9"/>
              </a:buClr>
              <a:buSzPct val="94642"/>
              <a:buFont typeface="Arial"/>
              <a:buChar char="●"/>
              <a:tabLst>
                <a:tab pos="378460" algn="l"/>
              </a:tabLst>
            </a:pPr>
            <a:r>
              <a:rPr sz="2800" spc="-140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25" dirty="0">
                <a:solidFill>
                  <a:srgbClr val="D50092"/>
                </a:solidFill>
                <a:latin typeface="Times New Roman"/>
                <a:cs typeface="Times New Roman"/>
              </a:rPr>
              <a:t>cycle</a:t>
            </a:r>
            <a:r>
              <a:rPr sz="2800" spc="-20" dirty="0">
                <a:solidFill>
                  <a:srgbClr val="D50092"/>
                </a:solidFill>
                <a:latin typeface="Times New Roman"/>
                <a:cs typeface="Times New Roman"/>
              </a:rPr>
              <a:t> </a:t>
            </a:r>
            <a:r>
              <a:rPr sz="2800" spc="25" dirty="0">
                <a:latin typeface="Times New Roman"/>
                <a:cs typeface="Times New Roman"/>
              </a:rPr>
              <a:t>is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00" dirty="0">
                <a:latin typeface="Times New Roman"/>
                <a:cs typeface="Times New Roman"/>
              </a:rPr>
              <a:t>a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90" dirty="0">
                <a:latin typeface="Times New Roman"/>
                <a:cs typeface="Times New Roman"/>
              </a:rPr>
              <a:t>simple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170" dirty="0">
                <a:latin typeface="Times New Roman"/>
                <a:cs typeface="Times New Roman"/>
              </a:rPr>
              <a:t>path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114" dirty="0">
                <a:latin typeface="Times New Roman"/>
                <a:cs typeface="Times New Roman"/>
              </a:rPr>
              <a:t>with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170" dirty="0">
                <a:latin typeface="Times New Roman"/>
                <a:cs typeface="Times New Roman"/>
              </a:rPr>
              <a:t>the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20" dirty="0">
                <a:latin typeface="Times New Roman"/>
                <a:cs typeface="Times New Roman"/>
              </a:rPr>
              <a:t>same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140" dirty="0">
                <a:latin typeface="Times New Roman"/>
                <a:cs typeface="Times New Roman"/>
              </a:rPr>
              <a:t>start</a:t>
            </a:r>
            <a:r>
              <a:rPr sz="2800" spc="20" dirty="0">
                <a:latin typeface="Times New Roman"/>
                <a:cs typeface="Times New Roman"/>
              </a:rPr>
              <a:t> </a:t>
            </a:r>
            <a:r>
              <a:rPr sz="2800" spc="170" dirty="0">
                <a:latin typeface="Times New Roman"/>
                <a:cs typeface="Times New Roman"/>
              </a:rPr>
              <a:t>and  end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60" dirty="0">
                <a:latin typeface="Times New Roman"/>
                <a:cs typeface="Times New Roman"/>
              </a:rPr>
              <a:t>vertex.</a:t>
            </a:r>
            <a:endParaRPr sz="2800">
              <a:latin typeface="Times New Roman"/>
              <a:cs typeface="Times New Roman"/>
            </a:endParaRPr>
          </a:p>
          <a:p>
            <a:pPr marL="377825" marR="5080" indent="-274320">
              <a:lnSpc>
                <a:spcPct val="100000"/>
              </a:lnSpc>
              <a:spcBef>
                <a:spcPts val="610"/>
              </a:spcBef>
              <a:buClr>
                <a:srgbClr val="0AD0D9"/>
              </a:buClr>
              <a:buSzPct val="94230"/>
              <a:buChar char="●"/>
              <a:tabLst>
                <a:tab pos="378460" algn="l"/>
              </a:tabLst>
            </a:pPr>
            <a:r>
              <a:rPr sz="2600" spc="5" dirty="0">
                <a:latin typeface="Arial"/>
                <a:cs typeface="Arial"/>
              </a:rPr>
              <a:t>The </a:t>
            </a:r>
            <a:r>
              <a:rPr sz="2600" b="1" dirty="0">
                <a:solidFill>
                  <a:srgbClr val="D50092"/>
                </a:solidFill>
                <a:latin typeface="Arial"/>
                <a:cs typeface="Arial"/>
              </a:rPr>
              <a:t>degree </a:t>
            </a:r>
            <a:r>
              <a:rPr sz="2600" dirty="0">
                <a:latin typeface="Arial"/>
                <a:cs typeface="Arial"/>
              </a:rPr>
              <a:t>of vertex </a:t>
            </a:r>
            <a:r>
              <a:rPr sz="2600" i="1" dirty="0">
                <a:latin typeface="Arial"/>
                <a:cs typeface="Arial"/>
              </a:rPr>
              <a:t>i </a:t>
            </a:r>
            <a:r>
              <a:rPr sz="2600" dirty="0">
                <a:latin typeface="Arial"/>
                <a:cs typeface="Arial"/>
              </a:rPr>
              <a:t>is the </a:t>
            </a:r>
            <a:r>
              <a:rPr sz="2600" dirty="0">
                <a:solidFill>
                  <a:srgbClr val="0000FF"/>
                </a:solidFill>
                <a:latin typeface="Arial"/>
                <a:cs typeface="Arial"/>
              </a:rPr>
              <a:t>no. of edges incident </a:t>
            </a:r>
            <a:r>
              <a:rPr sz="2600" dirty="0">
                <a:latin typeface="Arial"/>
                <a:cs typeface="Arial"/>
              </a:rPr>
              <a:t>on  vertex</a:t>
            </a:r>
            <a:r>
              <a:rPr sz="2600" spc="-20" dirty="0">
                <a:latin typeface="Arial"/>
                <a:cs typeface="Arial"/>
              </a:rPr>
              <a:t> </a:t>
            </a:r>
            <a:r>
              <a:rPr sz="2600" i="1" spc="-5" dirty="0">
                <a:latin typeface="Arial"/>
                <a:cs typeface="Arial"/>
              </a:rPr>
              <a:t>i</a:t>
            </a:r>
            <a:r>
              <a:rPr sz="2600" spc="-5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27380" y="5161026"/>
            <a:ext cx="7110095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latin typeface="Arial"/>
                <a:cs typeface="Arial"/>
              </a:rPr>
              <a:t>e.g., degree(2) = 2, degree(5) = 3, degree(3) =</a:t>
            </a:r>
            <a:r>
              <a:rPr sz="2600" spc="-75" dirty="0">
                <a:latin typeface="Arial"/>
                <a:cs typeface="Arial"/>
              </a:rPr>
              <a:t> </a:t>
            </a:r>
            <a:r>
              <a:rPr sz="2600" dirty="0">
                <a:latin typeface="Arial"/>
                <a:cs typeface="Arial"/>
              </a:rPr>
              <a:t>1</a:t>
            </a:r>
            <a:endParaRPr sz="2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62000" y="3429000"/>
            <a:ext cx="6019800" cy="1752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20" dirty="0"/>
              <a:t>G</a:t>
            </a:r>
            <a:r>
              <a:rPr spc="5" dirty="0"/>
              <a:t>r</a:t>
            </a:r>
            <a:r>
              <a:rPr spc="70" dirty="0"/>
              <a:t>aph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90" dirty="0"/>
              <a:t>8</a:t>
            </a:fld>
            <a:endParaRPr spc="-9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5387" y="0"/>
            <a:ext cx="9149715" cy="6863715"/>
            <a:chOff x="-5387" y="0"/>
            <a:chExt cx="9149715" cy="686371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69705" cy="1015365"/>
            </a:xfrm>
            <a:custGeom>
              <a:avLst/>
              <a:gdLst/>
              <a:ahLst/>
              <a:cxnLst/>
              <a:rect l="l" t="t" r="r" b="b"/>
              <a:pathLst>
                <a:path w="9069705" h="1015365">
                  <a:moveTo>
                    <a:pt x="0" y="1015166"/>
                  </a:moveTo>
                  <a:lnTo>
                    <a:pt x="53492" y="995722"/>
                  </a:lnTo>
                  <a:lnTo>
                    <a:pt x="112892" y="974533"/>
                  </a:lnTo>
                  <a:lnTo>
                    <a:pt x="177135" y="952091"/>
                  </a:lnTo>
                  <a:lnTo>
                    <a:pt x="246046" y="928561"/>
                  </a:lnTo>
                  <a:lnTo>
                    <a:pt x="282198" y="916440"/>
                  </a:lnTo>
                  <a:lnTo>
                    <a:pt x="319453" y="904109"/>
                  </a:lnTo>
                  <a:lnTo>
                    <a:pt x="357788" y="891588"/>
                  </a:lnTo>
                  <a:lnTo>
                    <a:pt x="397182" y="878900"/>
                  </a:lnTo>
                  <a:lnTo>
                    <a:pt x="437614" y="866063"/>
                  </a:lnTo>
                  <a:lnTo>
                    <a:pt x="479061" y="853099"/>
                  </a:lnTo>
                  <a:lnTo>
                    <a:pt x="521502" y="840028"/>
                  </a:lnTo>
                  <a:lnTo>
                    <a:pt x="564916" y="826872"/>
                  </a:lnTo>
                  <a:lnTo>
                    <a:pt x="609281" y="813651"/>
                  </a:lnTo>
                  <a:lnTo>
                    <a:pt x="654574" y="800385"/>
                  </a:lnTo>
                  <a:lnTo>
                    <a:pt x="700776" y="787096"/>
                  </a:lnTo>
                  <a:lnTo>
                    <a:pt x="747863" y="773803"/>
                  </a:lnTo>
                  <a:lnTo>
                    <a:pt x="795814" y="760528"/>
                  </a:lnTo>
                  <a:lnTo>
                    <a:pt x="844607" y="747291"/>
                  </a:lnTo>
                  <a:lnTo>
                    <a:pt x="894222" y="734114"/>
                  </a:lnTo>
                  <a:lnTo>
                    <a:pt x="944636" y="721016"/>
                  </a:lnTo>
                  <a:lnTo>
                    <a:pt x="995827" y="708018"/>
                  </a:lnTo>
                  <a:lnTo>
                    <a:pt x="1047775" y="695142"/>
                  </a:lnTo>
                  <a:lnTo>
                    <a:pt x="1100456" y="682407"/>
                  </a:lnTo>
                  <a:lnTo>
                    <a:pt x="1153851" y="669834"/>
                  </a:lnTo>
                  <a:lnTo>
                    <a:pt x="1207936" y="657445"/>
                  </a:lnTo>
                  <a:lnTo>
                    <a:pt x="1262691" y="645259"/>
                  </a:lnTo>
                  <a:lnTo>
                    <a:pt x="1318093" y="633298"/>
                  </a:lnTo>
                  <a:lnTo>
                    <a:pt x="1374121" y="621583"/>
                  </a:lnTo>
                  <a:lnTo>
                    <a:pt x="1430754" y="610133"/>
                  </a:lnTo>
                  <a:lnTo>
                    <a:pt x="1487970" y="598969"/>
                  </a:lnTo>
                  <a:lnTo>
                    <a:pt x="1545747" y="588113"/>
                  </a:lnTo>
                  <a:lnTo>
                    <a:pt x="1604063" y="577585"/>
                  </a:lnTo>
                  <a:lnTo>
                    <a:pt x="1662897" y="567405"/>
                  </a:lnTo>
                  <a:lnTo>
                    <a:pt x="1722227" y="557594"/>
                  </a:lnTo>
                  <a:lnTo>
                    <a:pt x="1782032" y="548174"/>
                  </a:lnTo>
                  <a:lnTo>
                    <a:pt x="1842290" y="539164"/>
                  </a:lnTo>
                  <a:lnTo>
                    <a:pt x="1902979" y="530585"/>
                  </a:lnTo>
                  <a:lnTo>
                    <a:pt x="1964077" y="522459"/>
                  </a:lnTo>
                  <a:lnTo>
                    <a:pt x="2025564" y="514805"/>
                  </a:lnTo>
                  <a:lnTo>
                    <a:pt x="2087416" y="507645"/>
                  </a:lnTo>
                  <a:lnTo>
                    <a:pt x="2149614" y="500998"/>
                  </a:lnTo>
                  <a:lnTo>
                    <a:pt x="2212134" y="494887"/>
                  </a:lnTo>
                  <a:lnTo>
                    <a:pt x="2274956" y="489331"/>
                  </a:lnTo>
                  <a:lnTo>
                    <a:pt x="2338057" y="484351"/>
                  </a:lnTo>
                  <a:lnTo>
                    <a:pt x="2401417" y="479968"/>
                  </a:lnTo>
                  <a:lnTo>
                    <a:pt x="2465013" y="476202"/>
                  </a:lnTo>
                  <a:lnTo>
                    <a:pt x="2528824" y="473075"/>
                  </a:lnTo>
                  <a:lnTo>
                    <a:pt x="2570419" y="471472"/>
                  </a:lnTo>
                  <a:lnTo>
                    <a:pt x="2612687" y="470276"/>
                  </a:lnTo>
                  <a:lnTo>
                    <a:pt x="2655610" y="469474"/>
                  </a:lnTo>
                  <a:lnTo>
                    <a:pt x="2699169" y="469055"/>
                  </a:lnTo>
                  <a:lnTo>
                    <a:pt x="2743349" y="469009"/>
                  </a:lnTo>
                  <a:lnTo>
                    <a:pt x="2788132" y="469325"/>
                  </a:lnTo>
                  <a:lnTo>
                    <a:pt x="2833500" y="469992"/>
                  </a:lnTo>
                  <a:lnTo>
                    <a:pt x="2879436" y="470998"/>
                  </a:lnTo>
                  <a:lnTo>
                    <a:pt x="2925923" y="472333"/>
                  </a:lnTo>
                  <a:lnTo>
                    <a:pt x="2972944" y="473986"/>
                  </a:lnTo>
                  <a:lnTo>
                    <a:pt x="3020481" y="475946"/>
                  </a:lnTo>
                  <a:lnTo>
                    <a:pt x="3068517" y="478202"/>
                  </a:lnTo>
                  <a:lnTo>
                    <a:pt x="3117034" y="480743"/>
                  </a:lnTo>
                  <a:lnTo>
                    <a:pt x="3166016" y="483558"/>
                  </a:lnTo>
                  <a:lnTo>
                    <a:pt x="3215445" y="486636"/>
                  </a:lnTo>
                  <a:lnTo>
                    <a:pt x="3265304" y="489966"/>
                  </a:lnTo>
                  <a:lnTo>
                    <a:pt x="3315576" y="493538"/>
                  </a:lnTo>
                  <a:lnTo>
                    <a:pt x="3366243" y="497339"/>
                  </a:lnTo>
                  <a:lnTo>
                    <a:pt x="3417287" y="501360"/>
                  </a:lnTo>
                  <a:lnTo>
                    <a:pt x="3468693" y="505589"/>
                  </a:lnTo>
                  <a:lnTo>
                    <a:pt x="3520441" y="510016"/>
                  </a:lnTo>
                  <a:lnTo>
                    <a:pt x="3572516" y="514628"/>
                  </a:lnTo>
                  <a:lnTo>
                    <a:pt x="3624899" y="519417"/>
                  </a:lnTo>
                  <a:lnTo>
                    <a:pt x="3677574" y="524369"/>
                  </a:lnTo>
                  <a:lnTo>
                    <a:pt x="3730523" y="529476"/>
                  </a:lnTo>
                  <a:lnTo>
                    <a:pt x="3783729" y="534725"/>
                  </a:lnTo>
                  <a:lnTo>
                    <a:pt x="3837175" y="540105"/>
                  </a:lnTo>
                  <a:lnTo>
                    <a:pt x="3890843" y="545606"/>
                  </a:lnTo>
                  <a:lnTo>
                    <a:pt x="3944715" y="551217"/>
                  </a:lnTo>
                  <a:lnTo>
                    <a:pt x="3998776" y="556926"/>
                  </a:lnTo>
                  <a:lnTo>
                    <a:pt x="4053007" y="562724"/>
                  </a:lnTo>
                  <a:lnTo>
                    <a:pt x="4107391" y="568598"/>
                  </a:lnTo>
                  <a:lnTo>
                    <a:pt x="4161911" y="574538"/>
                  </a:lnTo>
                  <a:lnTo>
                    <a:pt x="4216549" y="580533"/>
                  </a:lnTo>
                  <a:lnTo>
                    <a:pt x="4271289" y="586572"/>
                  </a:lnTo>
                  <a:lnTo>
                    <a:pt x="4326112" y="592644"/>
                  </a:lnTo>
                  <a:lnTo>
                    <a:pt x="4381002" y="598737"/>
                  </a:lnTo>
                  <a:lnTo>
                    <a:pt x="4435942" y="604843"/>
                  </a:lnTo>
                  <a:lnTo>
                    <a:pt x="4490913" y="610948"/>
                  </a:lnTo>
                  <a:lnTo>
                    <a:pt x="4545899" y="617042"/>
                  </a:lnTo>
                  <a:lnTo>
                    <a:pt x="4600883" y="623115"/>
                  </a:lnTo>
                  <a:lnTo>
                    <a:pt x="4655847" y="629154"/>
                  </a:lnTo>
                  <a:lnTo>
                    <a:pt x="4710774" y="635151"/>
                  </a:lnTo>
                  <a:lnTo>
                    <a:pt x="4765646" y="641092"/>
                  </a:lnTo>
                  <a:lnTo>
                    <a:pt x="4820447" y="646968"/>
                  </a:lnTo>
                  <a:lnTo>
                    <a:pt x="4875158" y="652767"/>
                  </a:lnTo>
                  <a:lnTo>
                    <a:pt x="4929764" y="658479"/>
                  </a:lnTo>
                  <a:lnTo>
                    <a:pt x="4984245" y="664092"/>
                  </a:lnTo>
                  <a:lnTo>
                    <a:pt x="5038586" y="669596"/>
                  </a:lnTo>
                  <a:lnTo>
                    <a:pt x="5092769" y="674980"/>
                  </a:lnTo>
                  <a:lnTo>
                    <a:pt x="5146776" y="680232"/>
                  </a:lnTo>
                  <a:lnTo>
                    <a:pt x="5200590" y="685342"/>
                  </a:lnTo>
                  <a:lnTo>
                    <a:pt x="5254194" y="690299"/>
                  </a:lnTo>
                  <a:lnTo>
                    <a:pt x="5307571" y="695091"/>
                  </a:lnTo>
                  <a:lnTo>
                    <a:pt x="5360703" y="699708"/>
                  </a:lnTo>
                  <a:lnTo>
                    <a:pt x="5413574" y="704139"/>
                  </a:lnTo>
                  <a:lnTo>
                    <a:pt x="5466165" y="708374"/>
                  </a:lnTo>
                  <a:lnTo>
                    <a:pt x="5518459" y="712400"/>
                  </a:lnTo>
                  <a:lnTo>
                    <a:pt x="5570440" y="716207"/>
                  </a:lnTo>
                  <a:lnTo>
                    <a:pt x="5622089" y="719784"/>
                  </a:lnTo>
                  <a:lnTo>
                    <a:pt x="5673390" y="723120"/>
                  </a:lnTo>
                  <a:lnTo>
                    <a:pt x="5724326" y="726204"/>
                  </a:lnTo>
                  <a:lnTo>
                    <a:pt x="5774878" y="729026"/>
                  </a:lnTo>
                  <a:lnTo>
                    <a:pt x="5825030" y="731574"/>
                  </a:lnTo>
                  <a:lnTo>
                    <a:pt x="5874764" y="733837"/>
                  </a:lnTo>
                  <a:lnTo>
                    <a:pt x="5924064" y="735804"/>
                  </a:lnTo>
                  <a:lnTo>
                    <a:pt x="5972911" y="737465"/>
                  </a:lnTo>
                  <a:lnTo>
                    <a:pt x="6021289" y="738808"/>
                  </a:lnTo>
                  <a:lnTo>
                    <a:pt x="6069180" y="739822"/>
                  </a:lnTo>
                  <a:lnTo>
                    <a:pt x="6116567" y="740497"/>
                  </a:lnTo>
                  <a:lnTo>
                    <a:pt x="6163433" y="740822"/>
                  </a:lnTo>
                  <a:lnTo>
                    <a:pt x="6209759" y="740785"/>
                  </a:lnTo>
                  <a:lnTo>
                    <a:pt x="6255530" y="740376"/>
                  </a:lnTo>
                  <a:lnTo>
                    <a:pt x="6300728" y="739584"/>
                  </a:lnTo>
                  <a:lnTo>
                    <a:pt x="6345335" y="738397"/>
                  </a:lnTo>
                  <a:lnTo>
                    <a:pt x="6389335" y="736805"/>
                  </a:lnTo>
                  <a:lnTo>
                    <a:pt x="6432709" y="734796"/>
                  </a:lnTo>
                  <a:lnTo>
                    <a:pt x="6475440" y="732361"/>
                  </a:lnTo>
                  <a:lnTo>
                    <a:pt x="6517513" y="729488"/>
                  </a:lnTo>
                  <a:lnTo>
                    <a:pt x="6578431" y="724523"/>
                  </a:lnTo>
                  <a:lnTo>
                    <a:pt x="6639061" y="718710"/>
                  </a:lnTo>
                  <a:lnTo>
                    <a:pt x="6699392" y="712077"/>
                  </a:lnTo>
                  <a:lnTo>
                    <a:pt x="6759413" y="704654"/>
                  </a:lnTo>
                  <a:lnTo>
                    <a:pt x="6819113" y="696471"/>
                  </a:lnTo>
                  <a:lnTo>
                    <a:pt x="6878481" y="687557"/>
                  </a:lnTo>
                  <a:lnTo>
                    <a:pt x="6937506" y="677943"/>
                  </a:lnTo>
                  <a:lnTo>
                    <a:pt x="6996177" y="667658"/>
                  </a:lnTo>
                  <a:lnTo>
                    <a:pt x="7054483" y="656732"/>
                  </a:lnTo>
                  <a:lnTo>
                    <a:pt x="7112414" y="645195"/>
                  </a:lnTo>
                  <a:lnTo>
                    <a:pt x="7169958" y="633076"/>
                  </a:lnTo>
                  <a:lnTo>
                    <a:pt x="7227104" y="620405"/>
                  </a:lnTo>
                  <a:lnTo>
                    <a:pt x="7283842" y="607213"/>
                  </a:lnTo>
                  <a:lnTo>
                    <a:pt x="7340160" y="593527"/>
                  </a:lnTo>
                  <a:lnTo>
                    <a:pt x="7396048" y="579380"/>
                  </a:lnTo>
                  <a:lnTo>
                    <a:pt x="7451495" y="564799"/>
                  </a:lnTo>
                  <a:lnTo>
                    <a:pt x="7506489" y="549815"/>
                  </a:lnTo>
                  <a:lnTo>
                    <a:pt x="7561020" y="534458"/>
                  </a:lnTo>
                  <a:lnTo>
                    <a:pt x="7615076" y="518757"/>
                  </a:lnTo>
                  <a:lnTo>
                    <a:pt x="7668648" y="502742"/>
                  </a:lnTo>
                  <a:lnTo>
                    <a:pt x="7721724" y="486443"/>
                  </a:lnTo>
                  <a:lnTo>
                    <a:pt x="7774292" y="469890"/>
                  </a:lnTo>
                  <a:lnTo>
                    <a:pt x="7826342" y="453112"/>
                  </a:lnTo>
                  <a:lnTo>
                    <a:pt x="7877864" y="436139"/>
                  </a:lnTo>
                  <a:lnTo>
                    <a:pt x="7928846" y="419001"/>
                  </a:lnTo>
                  <a:lnTo>
                    <a:pt x="7979277" y="401728"/>
                  </a:lnTo>
                  <a:lnTo>
                    <a:pt x="8029146" y="384349"/>
                  </a:lnTo>
                  <a:lnTo>
                    <a:pt x="8078442" y="366894"/>
                  </a:lnTo>
                  <a:lnTo>
                    <a:pt x="8127155" y="349393"/>
                  </a:lnTo>
                  <a:lnTo>
                    <a:pt x="8175274" y="331876"/>
                  </a:lnTo>
                  <a:lnTo>
                    <a:pt x="8222786" y="314371"/>
                  </a:lnTo>
                  <a:lnTo>
                    <a:pt x="8269683" y="296910"/>
                  </a:lnTo>
                  <a:lnTo>
                    <a:pt x="8315952" y="279522"/>
                  </a:lnTo>
                  <a:lnTo>
                    <a:pt x="8361583" y="262236"/>
                  </a:lnTo>
                  <a:lnTo>
                    <a:pt x="8406564" y="245083"/>
                  </a:lnTo>
                  <a:lnTo>
                    <a:pt x="8450885" y="228092"/>
                  </a:lnTo>
                  <a:lnTo>
                    <a:pt x="8494535" y="211292"/>
                  </a:lnTo>
                  <a:lnTo>
                    <a:pt x="8537503" y="194714"/>
                  </a:lnTo>
                  <a:lnTo>
                    <a:pt x="8579778" y="178387"/>
                  </a:lnTo>
                  <a:lnTo>
                    <a:pt x="8621349" y="162342"/>
                  </a:lnTo>
                  <a:lnTo>
                    <a:pt x="8662205" y="146607"/>
                  </a:lnTo>
                  <a:lnTo>
                    <a:pt x="8702335" y="131212"/>
                  </a:lnTo>
                  <a:lnTo>
                    <a:pt x="8741729" y="116188"/>
                  </a:lnTo>
                  <a:lnTo>
                    <a:pt x="8780375" y="101564"/>
                  </a:lnTo>
                  <a:lnTo>
                    <a:pt x="8818262" y="87370"/>
                  </a:lnTo>
                  <a:lnTo>
                    <a:pt x="8855379" y="73636"/>
                  </a:lnTo>
                  <a:lnTo>
                    <a:pt x="8891716" y="60390"/>
                  </a:lnTo>
                  <a:lnTo>
                    <a:pt x="8962004" y="35486"/>
                  </a:lnTo>
                  <a:lnTo>
                    <a:pt x="9029038" y="12896"/>
                  </a:lnTo>
                  <a:lnTo>
                    <a:pt x="9061308" y="2543"/>
                  </a:lnTo>
                  <a:lnTo>
                    <a:pt x="9069562" y="0"/>
                  </a:lnTo>
                </a:path>
              </a:pathLst>
            </a:custGeom>
            <a:ln w="10775">
              <a:solidFill>
                <a:srgbClr val="33B7B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" y="57022"/>
            <a:ext cx="9144000" cy="892810"/>
          </a:xfrm>
          <a:custGeom>
            <a:avLst/>
            <a:gdLst/>
            <a:ahLst/>
            <a:cxnLst/>
            <a:rect l="l" t="t" r="r" b="b"/>
            <a:pathLst>
              <a:path w="9144000" h="892810">
                <a:moveTo>
                  <a:pt x="0" y="892428"/>
                </a:moveTo>
                <a:lnTo>
                  <a:pt x="52556" y="882879"/>
                </a:lnTo>
                <a:lnTo>
                  <a:pt x="110528" y="871319"/>
                </a:lnTo>
                <a:lnTo>
                  <a:pt x="173709" y="857928"/>
                </a:lnTo>
                <a:lnTo>
                  <a:pt x="241891" y="842883"/>
                </a:lnTo>
                <a:lnTo>
                  <a:pt x="314869" y="826364"/>
                </a:lnTo>
                <a:lnTo>
                  <a:pt x="353091" y="817607"/>
                </a:lnTo>
                <a:lnTo>
                  <a:pt x="392435" y="808548"/>
                </a:lnTo>
                <a:lnTo>
                  <a:pt x="432874" y="799210"/>
                </a:lnTo>
                <a:lnTo>
                  <a:pt x="474382" y="789616"/>
                </a:lnTo>
                <a:lnTo>
                  <a:pt x="516934" y="779786"/>
                </a:lnTo>
                <a:lnTo>
                  <a:pt x="560504" y="769744"/>
                </a:lnTo>
                <a:lnTo>
                  <a:pt x="605066" y="759512"/>
                </a:lnTo>
                <a:lnTo>
                  <a:pt x="650594" y="749113"/>
                </a:lnTo>
                <a:lnTo>
                  <a:pt x="697062" y="738568"/>
                </a:lnTo>
                <a:lnTo>
                  <a:pt x="744445" y="727900"/>
                </a:lnTo>
                <a:lnTo>
                  <a:pt x="792716" y="717131"/>
                </a:lnTo>
                <a:lnTo>
                  <a:pt x="841849" y="706284"/>
                </a:lnTo>
                <a:lnTo>
                  <a:pt x="891820" y="695381"/>
                </a:lnTo>
                <a:lnTo>
                  <a:pt x="942601" y="684444"/>
                </a:lnTo>
                <a:lnTo>
                  <a:pt x="994168" y="673496"/>
                </a:lnTo>
                <a:lnTo>
                  <a:pt x="1046493" y="662558"/>
                </a:lnTo>
                <a:lnTo>
                  <a:pt x="1099552" y="651654"/>
                </a:lnTo>
                <a:lnTo>
                  <a:pt x="1153319" y="640806"/>
                </a:lnTo>
                <a:lnTo>
                  <a:pt x="1207768" y="630035"/>
                </a:lnTo>
                <a:lnTo>
                  <a:pt x="1262872" y="619365"/>
                </a:lnTo>
                <a:lnTo>
                  <a:pt x="1318606" y="608817"/>
                </a:lnTo>
                <a:lnTo>
                  <a:pt x="1374944" y="598414"/>
                </a:lnTo>
                <a:lnTo>
                  <a:pt x="1431861" y="588178"/>
                </a:lnTo>
                <a:lnTo>
                  <a:pt x="1489330" y="578132"/>
                </a:lnTo>
                <a:lnTo>
                  <a:pt x="1547325" y="568298"/>
                </a:lnTo>
                <a:lnTo>
                  <a:pt x="1605822" y="558698"/>
                </a:lnTo>
                <a:lnTo>
                  <a:pt x="1664793" y="549354"/>
                </a:lnTo>
                <a:lnTo>
                  <a:pt x="1724213" y="540290"/>
                </a:lnTo>
                <a:lnTo>
                  <a:pt x="1784056" y="531526"/>
                </a:lnTo>
                <a:lnTo>
                  <a:pt x="1844296" y="523086"/>
                </a:lnTo>
                <a:lnTo>
                  <a:pt x="1904908" y="514992"/>
                </a:lnTo>
                <a:lnTo>
                  <a:pt x="1965866" y="507266"/>
                </a:lnTo>
                <a:lnTo>
                  <a:pt x="2027143" y="499931"/>
                </a:lnTo>
                <a:lnTo>
                  <a:pt x="2088714" y="493008"/>
                </a:lnTo>
                <a:lnTo>
                  <a:pt x="2150553" y="486520"/>
                </a:lnTo>
                <a:lnTo>
                  <a:pt x="2212635" y="480490"/>
                </a:lnTo>
                <a:lnTo>
                  <a:pt x="2274932" y="474940"/>
                </a:lnTo>
                <a:lnTo>
                  <a:pt x="2337420" y="469892"/>
                </a:lnTo>
                <a:lnTo>
                  <a:pt x="2400073" y="465368"/>
                </a:lnTo>
                <a:lnTo>
                  <a:pt x="2462864" y="461392"/>
                </a:lnTo>
                <a:lnTo>
                  <a:pt x="2525768" y="457984"/>
                </a:lnTo>
                <a:lnTo>
                  <a:pt x="2588760" y="455167"/>
                </a:lnTo>
                <a:lnTo>
                  <a:pt x="2630573" y="453679"/>
                </a:lnTo>
                <a:lnTo>
                  <a:pt x="2673032" y="452508"/>
                </a:lnTo>
                <a:lnTo>
                  <a:pt x="2716120" y="451646"/>
                </a:lnTo>
                <a:lnTo>
                  <a:pt x="2759818" y="451083"/>
                </a:lnTo>
                <a:lnTo>
                  <a:pt x="2804112" y="450811"/>
                </a:lnTo>
                <a:lnTo>
                  <a:pt x="2848984" y="450821"/>
                </a:lnTo>
                <a:lnTo>
                  <a:pt x="2894417" y="451106"/>
                </a:lnTo>
                <a:lnTo>
                  <a:pt x="2940395" y="451655"/>
                </a:lnTo>
                <a:lnTo>
                  <a:pt x="2986900" y="452461"/>
                </a:lnTo>
                <a:lnTo>
                  <a:pt x="3033917" y="453515"/>
                </a:lnTo>
                <a:lnTo>
                  <a:pt x="3081428" y="454808"/>
                </a:lnTo>
                <a:lnTo>
                  <a:pt x="3129416" y="456332"/>
                </a:lnTo>
                <a:lnTo>
                  <a:pt x="3177866" y="458078"/>
                </a:lnTo>
                <a:lnTo>
                  <a:pt x="3226759" y="460037"/>
                </a:lnTo>
                <a:lnTo>
                  <a:pt x="3276080" y="462200"/>
                </a:lnTo>
                <a:lnTo>
                  <a:pt x="3325811" y="464560"/>
                </a:lnTo>
                <a:lnTo>
                  <a:pt x="3375936" y="467107"/>
                </a:lnTo>
                <a:lnTo>
                  <a:pt x="3426438" y="469833"/>
                </a:lnTo>
                <a:lnTo>
                  <a:pt x="3477300" y="472729"/>
                </a:lnTo>
                <a:lnTo>
                  <a:pt x="3528506" y="475786"/>
                </a:lnTo>
                <a:lnTo>
                  <a:pt x="3580038" y="478997"/>
                </a:lnTo>
                <a:lnTo>
                  <a:pt x="3631881" y="482351"/>
                </a:lnTo>
                <a:lnTo>
                  <a:pt x="3684017" y="485841"/>
                </a:lnTo>
                <a:lnTo>
                  <a:pt x="3736429" y="489458"/>
                </a:lnTo>
                <a:lnTo>
                  <a:pt x="3789101" y="493193"/>
                </a:lnTo>
                <a:lnTo>
                  <a:pt x="3842016" y="497038"/>
                </a:lnTo>
                <a:lnTo>
                  <a:pt x="3895157" y="500984"/>
                </a:lnTo>
                <a:lnTo>
                  <a:pt x="3948507" y="505022"/>
                </a:lnTo>
                <a:lnTo>
                  <a:pt x="4002051" y="509144"/>
                </a:lnTo>
                <a:lnTo>
                  <a:pt x="4055770" y="513342"/>
                </a:lnTo>
                <a:lnTo>
                  <a:pt x="4109648" y="517605"/>
                </a:lnTo>
                <a:lnTo>
                  <a:pt x="4163669" y="521926"/>
                </a:lnTo>
                <a:lnTo>
                  <a:pt x="4217816" y="526297"/>
                </a:lnTo>
                <a:lnTo>
                  <a:pt x="4272071" y="530708"/>
                </a:lnTo>
                <a:lnTo>
                  <a:pt x="4326419" y="535151"/>
                </a:lnTo>
                <a:lnTo>
                  <a:pt x="4380842" y="539617"/>
                </a:lnTo>
                <a:lnTo>
                  <a:pt x="4435323" y="544098"/>
                </a:lnTo>
                <a:lnTo>
                  <a:pt x="4489847" y="548585"/>
                </a:lnTo>
                <a:lnTo>
                  <a:pt x="4544396" y="553069"/>
                </a:lnTo>
                <a:lnTo>
                  <a:pt x="4598953" y="557541"/>
                </a:lnTo>
                <a:lnTo>
                  <a:pt x="4653501" y="561994"/>
                </a:lnTo>
                <a:lnTo>
                  <a:pt x="4708025" y="566418"/>
                </a:lnTo>
                <a:lnTo>
                  <a:pt x="4762507" y="570806"/>
                </a:lnTo>
                <a:lnTo>
                  <a:pt x="4816930" y="575147"/>
                </a:lnTo>
                <a:lnTo>
                  <a:pt x="4871277" y="579433"/>
                </a:lnTo>
                <a:lnTo>
                  <a:pt x="4925533" y="583657"/>
                </a:lnTo>
                <a:lnTo>
                  <a:pt x="4979679" y="587808"/>
                </a:lnTo>
                <a:lnTo>
                  <a:pt x="5033700" y="591880"/>
                </a:lnTo>
                <a:lnTo>
                  <a:pt x="5087578" y="595862"/>
                </a:lnTo>
                <a:lnTo>
                  <a:pt x="5141298" y="599747"/>
                </a:lnTo>
                <a:lnTo>
                  <a:pt x="5194841" y="603525"/>
                </a:lnTo>
                <a:lnTo>
                  <a:pt x="5248192" y="607188"/>
                </a:lnTo>
                <a:lnTo>
                  <a:pt x="5301333" y="610727"/>
                </a:lnTo>
                <a:lnTo>
                  <a:pt x="5354248" y="614135"/>
                </a:lnTo>
                <a:lnTo>
                  <a:pt x="5406920" y="617401"/>
                </a:lnTo>
                <a:lnTo>
                  <a:pt x="5459332" y="620518"/>
                </a:lnTo>
                <a:lnTo>
                  <a:pt x="5511468" y="623477"/>
                </a:lnTo>
                <a:lnTo>
                  <a:pt x="5563310" y="626269"/>
                </a:lnTo>
                <a:lnTo>
                  <a:pt x="5614843" y="628885"/>
                </a:lnTo>
                <a:lnTo>
                  <a:pt x="5666048" y="631317"/>
                </a:lnTo>
                <a:lnTo>
                  <a:pt x="5716911" y="633557"/>
                </a:lnTo>
                <a:lnTo>
                  <a:pt x="5767413" y="635595"/>
                </a:lnTo>
                <a:lnTo>
                  <a:pt x="5817537" y="637423"/>
                </a:lnTo>
                <a:lnTo>
                  <a:pt x="5867269" y="639033"/>
                </a:lnTo>
                <a:lnTo>
                  <a:pt x="5916589" y="640415"/>
                </a:lnTo>
                <a:lnTo>
                  <a:pt x="5965483" y="641561"/>
                </a:lnTo>
                <a:lnTo>
                  <a:pt x="6013932" y="642463"/>
                </a:lnTo>
                <a:lnTo>
                  <a:pt x="6061920" y="643112"/>
                </a:lnTo>
                <a:lnTo>
                  <a:pt x="6109431" y="643498"/>
                </a:lnTo>
                <a:lnTo>
                  <a:pt x="6156448" y="643615"/>
                </a:lnTo>
                <a:lnTo>
                  <a:pt x="6202954" y="643452"/>
                </a:lnTo>
                <a:lnTo>
                  <a:pt x="6248931" y="643001"/>
                </a:lnTo>
                <a:lnTo>
                  <a:pt x="6294365" y="642254"/>
                </a:lnTo>
                <a:lnTo>
                  <a:pt x="6339236" y="641202"/>
                </a:lnTo>
                <a:lnTo>
                  <a:pt x="6383530" y="639836"/>
                </a:lnTo>
                <a:lnTo>
                  <a:pt x="6427229" y="638147"/>
                </a:lnTo>
                <a:lnTo>
                  <a:pt x="6470316" y="636128"/>
                </a:lnTo>
                <a:lnTo>
                  <a:pt x="6512775" y="633770"/>
                </a:lnTo>
                <a:lnTo>
                  <a:pt x="6554589" y="631063"/>
                </a:lnTo>
                <a:lnTo>
                  <a:pt x="6616280" y="626404"/>
                </a:lnTo>
                <a:lnTo>
                  <a:pt x="6677673" y="621027"/>
                </a:lnTo>
                <a:lnTo>
                  <a:pt x="6738755" y="614959"/>
                </a:lnTo>
                <a:lnTo>
                  <a:pt x="6799516" y="608225"/>
                </a:lnTo>
                <a:lnTo>
                  <a:pt x="6859944" y="600851"/>
                </a:lnTo>
                <a:lnTo>
                  <a:pt x="6920027" y="592863"/>
                </a:lnTo>
                <a:lnTo>
                  <a:pt x="6979753" y="584286"/>
                </a:lnTo>
                <a:lnTo>
                  <a:pt x="7039112" y="575146"/>
                </a:lnTo>
                <a:lnTo>
                  <a:pt x="7098092" y="565470"/>
                </a:lnTo>
                <a:lnTo>
                  <a:pt x="7156682" y="555283"/>
                </a:lnTo>
                <a:lnTo>
                  <a:pt x="7214869" y="544611"/>
                </a:lnTo>
                <a:lnTo>
                  <a:pt x="7272643" y="533479"/>
                </a:lnTo>
                <a:lnTo>
                  <a:pt x="7329991" y="521913"/>
                </a:lnTo>
                <a:lnTo>
                  <a:pt x="7386904" y="509940"/>
                </a:lnTo>
                <a:lnTo>
                  <a:pt x="7443368" y="497585"/>
                </a:lnTo>
                <a:lnTo>
                  <a:pt x="7499372" y="484873"/>
                </a:lnTo>
                <a:lnTo>
                  <a:pt x="7554906" y="471832"/>
                </a:lnTo>
                <a:lnTo>
                  <a:pt x="7609957" y="458485"/>
                </a:lnTo>
                <a:lnTo>
                  <a:pt x="7664515" y="444860"/>
                </a:lnTo>
                <a:lnTo>
                  <a:pt x="7718567" y="430982"/>
                </a:lnTo>
                <a:lnTo>
                  <a:pt x="7772102" y="416877"/>
                </a:lnTo>
                <a:lnTo>
                  <a:pt x="7825109" y="402570"/>
                </a:lnTo>
                <a:lnTo>
                  <a:pt x="7877575" y="388088"/>
                </a:lnTo>
                <a:lnTo>
                  <a:pt x="7929491" y="373456"/>
                </a:lnTo>
                <a:lnTo>
                  <a:pt x="7980844" y="358700"/>
                </a:lnTo>
                <a:lnTo>
                  <a:pt x="8031622" y="343846"/>
                </a:lnTo>
                <a:lnTo>
                  <a:pt x="8081815" y="328920"/>
                </a:lnTo>
                <a:lnTo>
                  <a:pt x="8131410" y="313947"/>
                </a:lnTo>
                <a:lnTo>
                  <a:pt x="8180397" y="298954"/>
                </a:lnTo>
                <a:lnTo>
                  <a:pt x="8228763" y="283966"/>
                </a:lnTo>
                <a:lnTo>
                  <a:pt x="8276498" y="269008"/>
                </a:lnTo>
                <a:lnTo>
                  <a:pt x="8323590" y="254108"/>
                </a:lnTo>
                <a:lnTo>
                  <a:pt x="8370027" y="239290"/>
                </a:lnTo>
                <a:lnTo>
                  <a:pt x="8415798" y="224580"/>
                </a:lnTo>
                <a:lnTo>
                  <a:pt x="8460891" y="210004"/>
                </a:lnTo>
                <a:lnTo>
                  <a:pt x="8505295" y="195588"/>
                </a:lnTo>
                <a:lnTo>
                  <a:pt x="8548999" y="181358"/>
                </a:lnTo>
                <a:lnTo>
                  <a:pt x="8591990" y="167340"/>
                </a:lnTo>
                <a:lnTo>
                  <a:pt x="8634258" y="153559"/>
                </a:lnTo>
                <a:lnTo>
                  <a:pt x="8675791" y="140041"/>
                </a:lnTo>
                <a:lnTo>
                  <a:pt x="8716578" y="126812"/>
                </a:lnTo>
                <a:lnTo>
                  <a:pt x="8756606" y="113898"/>
                </a:lnTo>
                <a:lnTo>
                  <a:pt x="8795865" y="101325"/>
                </a:lnTo>
                <a:lnTo>
                  <a:pt x="8834344" y="89117"/>
                </a:lnTo>
                <a:lnTo>
                  <a:pt x="8872029" y="77303"/>
                </a:lnTo>
                <a:lnTo>
                  <a:pt x="8908911" y="65906"/>
                </a:lnTo>
                <a:lnTo>
                  <a:pt x="8980217" y="44469"/>
                </a:lnTo>
                <a:lnTo>
                  <a:pt x="9048170" y="25014"/>
                </a:lnTo>
                <a:lnTo>
                  <a:pt x="9112678" y="7748"/>
                </a:lnTo>
                <a:lnTo>
                  <a:pt x="9143611" y="0"/>
                </a:lnTo>
              </a:path>
            </a:pathLst>
          </a:custGeom>
          <a:ln w="9525">
            <a:solidFill>
              <a:srgbClr val="0FCF9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73100" y="79959"/>
            <a:ext cx="22758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solidFill>
                  <a:srgbClr val="006FC0"/>
                </a:solidFill>
              </a:rPr>
              <a:t>Continued…</a:t>
            </a:r>
            <a:endParaRPr sz="3600"/>
          </a:p>
        </p:txBody>
      </p:sp>
      <p:sp>
        <p:nvSpPr>
          <p:cNvPr id="9" name="object 9"/>
          <p:cNvSpPr txBox="1"/>
          <p:nvPr/>
        </p:nvSpPr>
        <p:spPr>
          <a:xfrm>
            <a:off x="764540" y="1004061"/>
            <a:ext cx="7376159" cy="5162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800735" indent="-274955">
              <a:lnSpc>
                <a:spcPct val="100000"/>
              </a:lnSpc>
              <a:spcBef>
                <a:spcPts val="100"/>
              </a:spcBef>
            </a:pPr>
            <a:r>
              <a:rPr sz="2400" spc="110" dirty="0">
                <a:latin typeface="Times New Roman"/>
                <a:cs typeface="Times New Roman"/>
              </a:rPr>
              <a:t>Undirected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graphs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95" dirty="0">
                <a:latin typeface="Times New Roman"/>
                <a:cs typeface="Times New Roman"/>
              </a:rPr>
              <a:t>are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i="1" spc="65" dirty="0">
                <a:solidFill>
                  <a:srgbClr val="008000"/>
                </a:solidFill>
                <a:latin typeface="Times New Roman"/>
                <a:cs typeface="Times New Roman"/>
              </a:rPr>
              <a:t>connected</a:t>
            </a:r>
            <a:r>
              <a:rPr sz="2400" i="1" spc="25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if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125" dirty="0">
                <a:latin typeface="Times New Roman"/>
                <a:cs typeface="Times New Roman"/>
              </a:rPr>
              <a:t>there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is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a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50" dirty="0">
                <a:latin typeface="Times New Roman"/>
                <a:cs typeface="Times New Roman"/>
              </a:rPr>
              <a:t>path  </a:t>
            </a:r>
            <a:r>
              <a:rPr sz="2400" spc="105" dirty="0">
                <a:latin typeface="Times New Roman"/>
                <a:cs typeface="Times New Roman"/>
              </a:rPr>
              <a:t>between </a:t>
            </a:r>
            <a:r>
              <a:rPr sz="2400" spc="75" dirty="0">
                <a:latin typeface="Times New Roman"/>
                <a:cs typeface="Times New Roman"/>
              </a:rPr>
              <a:t>any </a:t>
            </a:r>
            <a:r>
              <a:rPr sz="2400" spc="95" dirty="0">
                <a:latin typeface="Times New Roman"/>
                <a:cs typeface="Times New Roman"/>
              </a:rPr>
              <a:t>two</a:t>
            </a:r>
            <a:r>
              <a:rPr sz="2400" spc="-180" dirty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Times New Roman"/>
                <a:cs typeface="Times New Roman"/>
              </a:rPr>
              <a:t>vertices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00">
              <a:latin typeface="Times New Roman"/>
              <a:cs typeface="Times New Roman"/>
            </a:endParaRPr>
          </a:p>
          <a:p>
            <a:pPr marL="287020" marR="5080" indent="-274955">
              <a:lnSpc>
                <a:spcPct val="100000"/>
              </a:lnSpc>
            </a:pPr>
            <a:r>
              <a:rPr sz="2400" spc="95" dirty="0">
                <a:latin typeface="Times New Roman"/>
                <a:cs typeface="Times New Roman"/>
              </a:rPr>
              <a:t>Directed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graphs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95" dirty="0">
                <a:latin typeface="Times New Roman"/>
                <a:cs typeface="Times New Roman"/>
              </a:rPr>
              <a:t>are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i="1" spc="60" dirty="0">
                <a:solidFill>
                  <a:srgbClr val="008000"/>
                </a:solidFill>
                <a:latin typeface="Times New Roman"/>
                <a:cs typeface="Times New Roman"/>
              </a:rPr>
              <a:t>strongly</a:t>
            </a:r>
            <a:r>
              <a:rPr sz="2400" i="1" spc="-35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2400" i="1" spc="65" dirty="0">
                <a:solidFill>
                  <a:srgbClr val="008000"/>
                </a:solidFill>
                <a:latin typeface="Times New Roman"/>
                <a:cs typeface="Times New Roman"/>
              </a:rPr>
              <a:t>connected</a:t>
            </a:r>
            <a:r>
              <a:rPr sz="2400" i="1" spc="4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if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30" dirty="0">
                <a:latin typeface="Times New Roman"/>
                <a:cs typeface="Times New Roman"/>
              </a:rPr>
              <a:t>there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is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45" dirty="0">
                <a:latin typeface="Times New Roman"/>
                <a:cs typeface="Times New Roman"/>
              </a:rPr>
              <a:t>path  </a:t>
            </a:r>
            <a:r>
              <a:rPr sz="2400" spc="90" dirty="0">
                <a:latin typeface="Times New Roman"/>
                <a:cs typeface="Times New Roman"/>
              </a:rPr>
              <a:t>from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any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20" dirty="0">
                <a:latin typeface="Times New Roman"/>
                <a:cs typeface="Times New Roman"/>
              </a:rPr>
              <a:t>one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60" dirty="0">
                <a:latin typeface="Times New Roman"/>
                <a:cs typeface="Times New Roman"/>
              </a:rPr>
              <a:t>vertex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35" dirty="0">
                <a:latin typeface="Times New Roman"/>
                <a:cs typeface="Times New Roman"/>
              </a:rPr>
              <a:t>to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75" dirty="0">
                <a:latin typeface="Times New Roman"/>
                <a:cs typeface="Times New Roman"/>
              </a:rPr>
              <a:t>any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30" dirty="0">
                <a:latin typeface="Times New Roman"/>
                <a:cs typeface="Times New Roman"/>
              </a:rPr>
              <a:t>other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700">
              <a:latin typeface="Times New Roman"/>
              <a:cs typeface="Times New Roman"/>
            </a:endParaRPr>
          </a:p>
          <a:p>
            <a:pPr marL="287020" marR="188595" indent="-274955">
              <a:lnSpc>
                <a:spcPct val="100000"/>
              </a:lnSpc>
            </a:pPr>
            <a:r>
              <a:rPr sz="2400" spc="95" dirty="0">
                <a:latin typeface="Times New Roman"/>
                <a:cs typeface="Times New Roman"/>
              </a:rPr>
              <a:t>Directed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graphs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95" dirty="0">
                <a:latin typeface="Times New Roman"/>
                <a:cs typeface="Times New Roman"/>
              </a:rPr>
              <a:t>are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i="1" spc="50" dirty="0">
                <a:solidFill>
                  <a:srgbClr val="008000"/>
                </a:solidFill>
                <a:latin typeface="Times New Roman"/>
                <a:cs typeface="Times New Roman"/>
              </a:rPr>
              <a:t>weakly</a:t>
            </a:r>
            <a:r>
              <a:rPr sz="2400" i="1" spc="-3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2400" i="1" spc="65" dirty="0">
                <a:solidFill>
                  <a:srgbClr val="008000"/>
                </a:solidFill>
                <a:latin typeface="Times New Roman"/>
                <a:cs typeface="Times New Roman"/>
              </a:rPr>
              <a:t>connected</a:t>
            </a:r>
            <a:r>
              <a:rPr sz="2400" i="1" spc="3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if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25" dirty="0">
                <a:latin typeface="Times New Roman"/>
                <a:cs typeface="Times New Roman"/>
              </a:rPr>
              <a:t>there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is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150" dirty="0">
                <a:latin typeface="Times New Roman"/>
                <a:cs typeface="Times New Roman"/>
              </a:rPr>
              <a:t>path  </a:t>
            </a:r>
            <a:r>
              <a:rPr sz="2400" spc="105" dirty="0">
                <a:latin typeface="Times New Roman"/>
                <a:cs typeface="Times New Roman"/>
              </a:rPr>
              <a:t>between </a:t>
            </a:r>
            <a:r>
              <a:rPr sz="2400" spc="75" dirty="0">
                <a:latin typeface="Times New Roman"/>
                <a:cs typeface="Times New Roman"/>
              </a:rPr>
              <a:t>any </a:t>
            </a:r>
            <a:r>
              <a:rPr sz="2400" spc="95" dirty="0">
                <a:latin typeface="Times New Roman"/>
                <a:cs typeface="Times New Roman"/>
              </a:rPr>
              <a:t>two </a:t>
            </a:r>
            <a:r>
              <a:rPr sz="2400" spc="55" dirty="0">
                <a:latin typeface="Times New Roman"/>
                <a:cs typeface="Times New Roman"/>
              </a:rPr>
              <a:t>vertices, </a:t>
            </a:r>
            <a:r>
              <a:rPr sz="2400" i="1" spc="40" dirty="0">
                <a:latin typeface="Times New Roman"/>
                <a:cs typeface="Times New Roman"/>
              </a:rPr>
              <a:t>ignoring</a:t>
            </a:r>
            <a:r>
              <a:rPr sz="2400" i="1" spc="-340" dirty="0">
                <a:latin typeface="Times New Roman"/>
                <a:cs typeface="Times New Roman"/>
              </a:rPr>
              <a:t> </a:t>
            </a:r>
            <a:r>
              <a:rPr sz="2400" i="1" spc="40" dirty="0">
                <a:latin typeface="Times New Roman"/>
                <a:cs typeface="Times New Roman"/>
              </a:rPr>
              <a:t>direction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450">
              <a:latin typeface="Times New Roman"/>
              <a:cs typeface="Times New Roman"/>
            </a:endParaRPr>
          </a:p>
          <a:p>
            <a:pPr marL="287020" marR="532765" indent="-274955">
              <a:lnSpc>
                <a:spcPct val="100000"/>
              </a:lnSpc>
            </a:pPr>
            <a:r>
              <a:rPr sz="2400" spc="-114" dirty="0">
                <a:latin typeface="Times New Roman"/>
                <a:cs typeface="Times New Roman"/>
              </a:rPr>
              <a:t>A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i="1" spc="70" dirty="0">
                <a:solidFill>
                  <a:srgbClr val="008000"/>
                </a:solidFill>
                <a:latin typeface="Times New Roman"/>
                <a:cs typeface="Times New Roman"/>
              </a:rPr>
              <a:t>complete</a:t>
            </a:r>
            <a:r>
              <a:rPr sz="2400" i="1" spc="1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2400" spc="110" dirty="0">
                <a:latin typeface="Times New Roman"/>
                <a:cs typeface="Times New Roman"/>
              </a:rPr>
              <a:t>graph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105" dirty="0">
                <a:latin typeface="Times New Roman"/>
                <a:cs typeface="Times New Roman"/>
              </a:rPr>
              <a:t>has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40" dirty="0">
                <a:latin typeface="Times New Roman"/>
                <a:cs typeface="Times New Roman"/>
              </a:rPr>
              <a:t>an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85" dirty="0">
                <a:latin typeface="Times New Roman"/>
                <a:cs typeface="Times New Roman"/>
              </a:rPr>
              <a:t>edge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105" dirty="0">
                <a:latin typeface="Times New Roman"/>
                <a:cs typeface="Times New Roman"/>
              </a:rPr>
              <a:t>between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40" dirty="0">
                <a:latin typeface="Times New Roman"/>
                <a:cs typeface="Times New Roman"/>
              </a:rPr>
              <a:t>every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90" dirty="0">
                <a:latin typeface="Times New Roman"/>
                <a:cs typeface="Times New Roman"/>
              </a:rPr>
              <a:t>pair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20" dirty="0">
                <a:latin typeface="Times New Roman"/>
                <a:cs typeface="Times New Roman"/>
              </a:rPr>
              <a:t>of  </a:t>
            </a:r>
            <a:r>
              <a:rPr sz="2400" spc="60" dirty="0">
                <a:latin typeface="Times New Roman"/>
                <a:cs typeface="Times New Roman"/>
              </a:rPr>
              <a:t>vertices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926835" y="1383791"/>
            <a:ext cx="1845945" cy="914400"/>
            <a:chOff x="5926835" y="1383791"/>
            <a:chExt cx="1845945" cy="914400"/>
          </a:xfrm>
        </p:grpSpPr>
        <p:sp>
          <p:nvSpPr>
            <p:cNvPr id="11" name="object 11"/>
            <p:cNvSpPr/>
            <p:nvPr/>
          </p:nvSpPr>
          <p:spPr>
            <a:xfrm>
              <a:off x="6400800" y="1383791"/>
              <a:ext cx="1371600" cy="914400"/>
            </a:xfrm>
            <a:custGeom>
              <a:avLst/>
              <a:gdLst/>
              <a:ahLst/>
              <a:cxnLst/>
              <a:rect l="l" t="t" r="r" b="b"/>
              <a:pathLst>
                <a:path w="1371600" h="914400">
                  <a:moveTo>
                    <a:pt x="303276" y="532638"/>
                  </a:moveTo>
                  <a:lnTo>
                    <a:pt x="295529" y="484733"/>
                  </a:lnTo>
                  <a:lnTo>
                    <a:pt x="274002" y="443115"/>
                  </a:lnTo>
                  <a:lnTo>
                    <a:pt x="241160" y="410273"/>
                  </a:lnTo>
                  <a:lnTo>
                    <a:pt x="199542" y="388747"/>
                  </a:lnTo>
                  <a:lnTo>
                    <a:pt x="151638" y="381000"/>
                  </a:lnTo>
                  <a:lnTo>
                    <a:pt x="103720" y="388747"/>
                  </a:lnTo>
                  <a:lnTo>
                    <a:pt x="62103" y="410273"/>
                  </a:lnTo>
                  <a:lnTo>
                    <a:pt x="29260" y="443115"/>
                  </a:lnTo>
                  <a:lnTo>
                    <a:pt x="7734" y="484733"/>
                  </a:lnTo>
                  <a:lnTo>
                    <a:pt x="0" y="532638"/>
                  </a:lnTo>
                  <a:lnTo>
                    <a:pt x="7734" y="580555"/>
                  </a:lnTo>
                  <a:lnTo>
                    <a:pt x="29260" y="622173"/>
                  </a:lnTo>
                  <a:lnTo>
                    <a:pt x="62103" y="655015"/>
                  </a:lnTo>
                  <a:lnTo>
                    <a:pt x="103720" y="676541"/>
                  </a:lnTo>
                  <a:lnTo>
                    <a:pt x="151638" y="684276"/>
                  </a:lnTo>
                  <a:lnTo>
                    <a:pt x="199542" y="676541"/>
                  </a:lnTo>
                  <a:lnTo>
                    <a:pt x="241160" y="655015"/>
                  </a:lnTo>
                  <a:lnTo>
                    <a:pt x="274002" y="622173"/>
                  </a:lnTo>
                  <a:lnTo>
                    <a:pt x="295529" y="580555"/>
                  </a:lnTo>
                  <a:lnTo>
                    <a:pt x="303276" y="532638"/>
                  </a:lnTo>
                  <a:close/>
                </a:path>
                <a:path w="1371600" h="914400">
                  <a:moveTo>
                    <a:pt x="762000" y="152400"/>
                  </a:moveTo>
                  <a:lnTo>
                    <a:pt x="754253" y="104228"/>
                  </a:lnTo>
                  <a:lnTo>
                    <a:pt x="732726" y="62382"/>
                  </a:lnTo>
                  <a:lnTo>
                    <a:pt x="699884" y="29400"/>
                  </a:lnTo>
                  <a:lnTo>
                    <a:pt x="658266" y="7772"/>
                  </a:lnTo>
                  <a:lnTo>
                    <a:pt x="610362" y="0"/>
                  </a:lnTo>
                  <a:lnTo>
                    <a:pt x="562444" y="7772"/>
                  </a:lnTo>
                  <a:lnTo>
                    <a:pt x="520827" y="29400"/>
                  </a:lnTo>
                  <a:lnTo>
                    <a:pt x="487984" y="62382"/>
                  </a:lnTo>
                  <a:lnTo>
                    <a:pt x="466458" y="104228"/>
                  </a:lnTo>
                  <a:lnTo>
                    <a:pt x="458724" y="152400"/>
                  </a:lnTo>
                  <a:lnTo>
                    <a:pt x="466458" y="200583"/>
                  </a:lnTo>
                  <a:lnTo>
                    <a:pt x="487984" y="242430"/>
                  </a:lnTo>
                  <a:lnTo>
                    <a:pt x="520827" y="275412"/>
                  </a:lnTo>
                  <a:lnTo>
                    <a:pt x="562444" y="297040"/>
                  </a:lnTo>
                  <a:lnTo>
                    <a:pt x="610362" y="304800"/>
                  </a:lnTo>
                  <a:lnTo>
                    <a:pt x="658266" y="297040"/>
                  </a:lnTo>
                  <a:lnTo>
                    <a:pt x="699884" y="275412"/>
                  </a:lnTo>
                  <a:lnTo>
                    <a:pt x="732726" y="242430"/>
                  </a:lnTo>
                  <a:lnTo>
                    <a:pt x="754253" y="200583"/>
                  </a:lnTo>
                  <a:lnTo>
                    <a:pt x="762000" y="152400"/>
                  </a:lnTo>
                  <a:close/>
                </a:path>
                <a:path w="1371600" h="914400">
                  <a:moveTo>
                    <a:pt x="1371600" y="762762"/>
                  </a:moveTo>
                  <a:lnTo>
                    <a:pt x="1363853" y="714857"/>
                  </a:lnTo>
                  <a:lnTo>
                    <a:pt x="1342326" y="673239"/>
                  </a:lnTo>
                  <a:lnTo>
                    <a:pt x="1309484" y="640397"/>
                  </a:lnTo>
                  <a:lnTo>
                    <a:pt x="1267866" y="618871"/>
                  </a:lnTo>
                  <a:lnTo>
                    <a:pt x="1219962" y="611124"/>
                  </a:lnTo>
                  <a:lnTo>
                    <a:pt x="1172044" y="618871"/>
                  </a:lnTo>
                  <a:lnTo>
                    <a:pt x="1130427" y="640397"/>
                  </a:lnTo>
                  <a:lnTo>
                    <a:pt x="1097584" y="673239"/>
                  </a:lnTo>
                  <a:lnTo>
                    <a:pt x="1076058" y="714857"/>
                  </a:lnTo>
                  <a:lnTo>
                    <a:pt x="1068324" y="762762"/>
                  </a:lnTo>
                  <a:lnTo>
                    <a:pt x="1076058" y="810679"/>
                  </a:lnTo>
                  <a:lnTo>
                    <a:pt x="1097584" y="852297"/>
                  </a:lnTo>
                  <a:lnTo>
                    <a:pt x="1130427" y="885139"/>
                  </a:lnTo>
                  <a:lnTo>
                    <a:pt x="1172044" y="906665"/>
                  </a:lnTo>
                  <a:lnTo>
                    <a:pt x="1219962" y="914400"/>
                  </a:lnTo>
                  <a:lnTo>
                    <a:pt x="1267866" y="906665"/>
                  </a:lnTo>
                  <a:lnTo>
                    <a:pt x="1309484" y="885139"/>
                  </a:lnTo>
                  <a:lnTo>
                    <a:pt x="1342326" y="852297"/>
                  </a:lnTo>
                  <a:lnTo>
                    <a:pt x="1363853" y="810679"/>
                  </a:lnTo>
                  <a:lnTo>
                    <a:pt x="1371600" y="762762"/>
                  </a:lnTo>
                  <a:close/>
                </a:path>
                <a:path w="1371600" h="914400">
                  <a:moveTo>
                    <a:pt x="1371600" y="152400"/>
                  </a:moveTo>
                  <a:lnTo>
                    <a:pt x="1363853" y="104228"/>
                  </a:lnTo>
                  <a:lnTo>
                    <a:pt x="1342326" y="62382"/>
                  </a:lnTo>
                  <a:lnTo>
                    <a:pt x="1309484" y="29400"/>
                  </a:lnTo>
                  <a:lnTo>
                    <a:pt x="1267866" y="7772"/>
                  </a:lnTo>
                  <a:lnTo>
                    <a:pt x="1219962" y="0"/>
                  </a:lnTo>
                  <a:lnTo>
                    <a:pt x="1172044" y="7772"/>
                  </a:lnTo>
                  <a:lnTo>
                    <a:pt x="1130427" y="29400"/>
                  </a:lnTo>
                  <a:lnTo>
                    <a:pt x="1097584" y="62382"/>
                  </a:lnTo>
                  <a:lnTo>
                    <a:pt x="1076058" y="104228"/>
                  </a:lnTo>
                  <a:lnTo>
                    <a:pt x="1068324" y="152400"/>
                  </a:lnTo>
                  <a:lnTo>
                    <a:pt x="1076058" y="200583"/>
                  </a:lnTo>
                  <a:lnTo>
                    <a:pt x="1097584" y="242430"/>
                  </a:lnTo>
                  <a:lnTo>
                    <a:pt x="1130427" y="275412"/>
                  </a:lnTo>
                  <a:lnTo>
                    <a:pt x="1172044" y="297040"/>
                  </a:lnTo>
                  <a:lnTo>
                    <a:pt x="1219962" y="304800"/>
                  </a:lnTo>
                  <a:lnTo>
                    <a:pt x="1267866" y="297040"/>
                  </a:lnTo>
                  <a:lnTo>
                    <a:pt x="1309484" y="275412"/>
                  </a:lnTo>
                  <a:lnTo>
                    <a:pt x="1342326" y="242430"/>
                  </a:lnTo>
                  <a:lnTo>
                    <a:pt x="1363853" y="200583"/>
                  </a:lnTo>
                  <a:lnTo>
                    <a:pt x="1371600" y="1524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926835" y="1536191"/>
              <a:ext cx="1694814" cy="631190"/>
            </a:xfrm>
            <a:custGeom>
              <a:avLst/>
              <a:gdLst/>
              <a:ahLst/>
              <a:cxnLst/>
              <a:rect l="l" t="t" r="r" b="b"/>
              <a:pathLst>
                <a:path w="1694815" h="631189">
                  <a:moveTo>
                    <a:pt x="1694688" y="153924"/>
                  </a:moveTo>
                  <a:lnTo>
                    <a:pt x="1694688" y="630936"/>
                  </a:lnTo>
                </a:path>
                <a:path w="1694815" h="631189">
                  <a:moveTo>
                    <a:pt x="1543049" y="0"/>
                  </a:moveTo>
                  <a:lnTo>
                    <a:pt x="1066799" y="0"/>
                  </a:lnTo>
                </a:path>
                <a:path w="1694815" h="631189">
                  <a:moveTo>
                    <a:pt x="1191767" y="106680"/>
                  </a:moveTo>
                  <a:lnTo>
                    <a:pt x="1668017" y="583692"/>
                  </a:lnTo>
                </a:path>
                <a:path w="1694815" h="631189">
                  <a:moveTo>
                    <a:pt x="977645" y="106680"/>
                  </a:moveTo>
                  <a:lnTo>
                    <a:pt x="501396" y="106680"/>
                  </a:lnTo>
                </a:path>
                <a:path w="1694815" h="631189">
                  <a:moveTo>
                    <a:pt x="476250" y="382524"/>
                  </a:moveTo>
                  <a:lnTo>
                    <a:pt x="0" y="382524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5105400" y="1458467"/>
            <a:ext cx="762000" cy="914400"/>
            <a:chOff x="5105400" y="1458467"/>
            <a:chExt cx="762000" cy="914400"/>
          </a:xfrm>
        </p:grpSpPr>
        <p:sp>
          <p:nvSpPr>
            <p:cNvPr id="14" name="object 14"/>
            <p:cNvSpPr/>
            <p:nvPr/>
          </p:nvSpPr>
          <p:spPr>
            <a:xfrm>
              <a:off x="5105400" y="1458467"/>
              <a:ext cx="762000" cy="609600"/>
            </a:xfrm>
            <a:custGeom>
              <a:avLst/>
              <a:gdLst/>
              <a:ahLst/>
              <a:cxnLst/>
              <a:rect l="l" t="t" r="r" b="b"/>
              <a:pathLst>
                <a:path w="762000" h="609600">
                  <a:moveTo>
                    <a:pt x="303276" y="152400"/>
                  </a:moveTo>
                  <a:lnTo>
                    <a:pt x="295529" y="104228"/>
                  </a:lnTo>
                  <a:lnTo>
                    <a:pt x="274002" y="62382"/>
                  </a:lnTo>
                  <a:lnTo>
                    <a:pt x="241160" y="29400"/>
                  </a:lnTo>
                  <a:lnTo>
                    <a:pt x="199542" y="7772"/>
                  </a:lnTo>
                  <a:lnTo>
                    <a:pt x="151638" y="0"/>
                  </a:lnTo>
                  <a:lnTo>
                    <a:pt x="103720" y="7772"/>
                  </a:lnTo>
                  <a:lnTo>
                    <a:pt x="62103" y="29400"/>
                  </a:lnTo>
                  <a:lnTo>
                    <a:pt x="29260" y="62382"/>
                  </a:lnTo>
                  <a:lnTo>
                    <a:pt x="7734" y="104228"/>
                  </a:lnTo>
                  <a:lnTo>
                    <a:pt x="0" y="152400"/>
                  </a:lnTo>
                  <a:lnTo>
                    <a:pt x="7734" y="200583"/>
                  </a:lnTo>
                  <a:lnTo>
                    <a:pt x="29260" y="242430"/>
                  </a:lnTo>
                  <a:lnTo>
                    <a:pt x="62103" y="275412"/>
                  </a:lnTo>
                  <a:lnTo>
                    <a:pt x="103720" y="297040"/>
                  </a:lnTo>
                  <a:lnTo>
                    <a:pt x="151638" y="304800"/>
                  </a:lnTo>
                  <a:lnTo>
                    <a:pt x="199542" y="297040"/>
                  </a:lnTo>
                  <a:lnTo>
                    <a:pt x="241160" y="275412"/>
                  </a:lnTo>
                  <a:lnTo>
                    <a:pt x="274002" y="242430"/>
                  </a:lnTo>
                  <a:lnTo>
                    <a:pt x="295529" y="200583"/>
                  </a:lnTo>
                  <a:lnTo>
                    <a:pt x="303276" y="152400"/>
                  </a:lnTo>
                  <a:close/>
                </a:path>
                <a:path w="762000" h="609600">
                  <a:moveTo>
                    <a:pt x="762000" y="457962"/>
                  </a:moveTo>
                  <a:lnTo>
                    <a:pt x="754253" y="410057"/>
                  </a:lnTo>
                  <a:lnTo>
                    <a:pt x="732726" y="368439"/>
                  </a:lnTo>
                  <a:lnTo>
                    <a:pt x="699884" y="335597"/>
                  </a:lnTo>
                  <a:lnTo>
                    <a:pt x="658266" y="314071"/>
                  </a:lnTo>
                  <a:lnTo>
                    <a:pt x="610362" y="306324"/>
                  </a:lnTo>
                  <a:lnTo>
                    <a:pt x="562444" y="314071"/>
                  </a:lnTo>
                  <a:lnTo>
                    <a:pt x="520827" y="335597"/>
                  </a:lnTo>
                  <a:lnTo>
                    <a:pt x="487984" y="368439"/>
                  </a:lnTo>
                  <a:lnTo>
                    <a:pt x="466458" y="410057"/>
                  </a:lnTo>
                  <a:lnTo>
                    <a:pt x="458724" y="457962"/>
                  </a:lnTo>
                  <a:lnTo>
                    <a:pt x="466458" y="505879"/>
                  </a:lnTo>
                  <a:lnTo>
                    <a:pt x="487984" y="547497"/>
                  </a:lnTo>
                  <a:lnTo>
                    <a:pt x="520827" y="580339"/>
                  </a:lnTo>
                  <a:lnTo>
                    <a:pt x="562444" y="601865"/>
                  </a:lnTo>
                  <a:lnTo>
                    <a:pt x="610362" y="609600"/>
                  </a:lnTo>
                  <a:lnTo>
                    <a:pt x="658266" y="601865"/>
                  </a:lnTo>
                  <a:lnTo>
                    <a:pt x="699884" y="580339"/>
                  </a:lnTo>
                  <a:lnTo>
                    <a:pt x="732726" y="547497"/>
                  </a:lnTo>
                  <a:lnTo>
                    <a:pt x="754253" y="505879"/>
                  </a:lnTo>
                  <a:lnTo>
                    <a:pt x="762000" y="45796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32832" y="1810511"/>
              <a:ext cx="476250" cy="0"/>
            </a:xfrm>
            <a:custGeom>
              <a:avLst/>
              <a:gdLst/>
              <a:ahLst/>
              <a:cxnLst/>
              <a:rect l="l" t="t" r="r" b="b"/>
              <a:pathLst>
                <a:path w="476250">
                  <a:moveTo>
                    <a:pt x="47625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105400" y="2069591"/>
              <a:ext cx="303530" cy="303530"/>
            </a:xfrm>
            <a:custGeom>
              <a:avLst/>
              <a:gdLst/>
              <a:ahLst/>
              <a:cxnLst/>
              <a:rect l="l" t="t" r="r" b="b"/>
              <a:pathLst>
                <a:path w="303529" h="303530">
                  <a:moveTo>
                    <a:pt x="151637" y="0"/>
                  </a:moveTo>
                  <a:lnTo>
                    <a:pt x="103729" y="7735"/>
                  </a:lnTo>
                  <a:lnTo>
                    <a:pt x="62106" y="29272"/>
                  </a:lnTo>
                  <a:lnTo>
                    <a:pt x="29272" y="62106"/>
                  </a:lnTo>
                  <a:lnTo>
                    <a:pt x="7735" y="103729"/>
                  </a:lnTo>
                  <a:lnTo>
                    <a:pt x="0" y="151637"/>
                  </a:lnTo>
                  <a:lnTo>
                    <a:pt x="7735" y="199546"/>
                  </a:lnTo>
                  <a:lnTo>
                    <a:pt x="29272" y="241169"/>
                  </a:lnTo>
                  <a:lnTo>
                    <a:pt x="62106" y="274003"/>
                  </a:lnTo>
                  <a:lnTo>
                    <a:pt x="103729" y="295540"/>
                  </a:lnTo>
                  <a:lnTo>
                    <a:pt x="151637" y="303275"/>
                  </a:lnTo>
                  <a:lnTo>
                    <a:pt x="199546" y="295540"/>
                  </a:lnTo>
                  <a:lnTo>
                    <a:pt x="241169" y="274003"/>
                  </a:lnTo>
                  <a:lnTo>
                    <a:pt x="274003" y="241169"/>
                  </a:lnTo>
                  <a:lnTo>
                    <a:pt x="295540" y="199546"/>
                  </a:lnTo>
                  <a:lnTo>
                    <a:pt x="303275" y="151637"/>
                  </a:lnTo>
                  <a:lnTo>
                    <a:pt x="295540" y="103729"/>
                  </a:lnTo>
                  <a:lnTo>
                    <a:pt x="274003" y="62106"/>
                  </a:lnTo>
                  <a:lnTo>
                    <a:pt x="241169" y="29272"/>
                  </a:lnTo>
                  <a:lnTo>
                    <a:pt x="199546" y="7735"/>
                  </a:lnTo>
                  <a:lnTo>
                    <a:pt x="15163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132832" y="2025395"/>
              <a:ext cx="476250" cy="0"/>
            </a:xfrm>
            <a:custGeom>
              <a:avLst/>
              <a:gdLst/>
              <a:ahLst/>
              <a:cxnLst/>
              <a:rect l="l" t="t" r="r" b="b"/>
              <a:pathLst>
                <a:path w="476250">
                  <a:moveTo>
                    <a:pt x="476250" y="0"/>
                  </a:moveTo>
                  <a:lnTo>
                    <a:pt x="0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5715000" y="2907791"/>
            <a:ext cx="1217930" cy="1066800"/>
          </a:xfrm>
          <a:custGeom>
            <a:avLst/>
            <a:gdLst/>
            <a:ahLst/>
            <a:cxnLst/>
            <a:rect l="l" t="t" r="r" b="b"/>
            <a:pathLst>
              <a:path w="1217929" h="1066800">
                <a:moveTo>
                  <a:pt x="1217676" y="532638"/>
                </a:moveTo>
                <a:lnTo>
                  <a:pt x="1209929" y="484733"/>
                </a:lnTo>
                <a:lnTo>
                  <a:pt x="1188402" y="443115"/>
                </a:lnTo>
                <a:lnTo>
                  <a:pt x="1155560" y="410273"/>
                </a:lnTo>
                <a:lnTo>
                  <a:pt x="1113942" y="388747"/>
                </a:lnTo>
                <a:lnTo>
                  <a:pt x="1066038" y="381000"/>
                </a:lnTo>
                <a:lnTo>
                  <a:pt x="1018120" y="388747"/>
                </a:lnTo>
                <a:lnTo>
                  <a:pt x="976503" y="410273"/>
                </a:lnTo>
                <a:lnTo>
                  <a:pt x="943660" y="443115"/>
                </a:lnTo>
                <a:lnTo>
                  <a:pt x="922134" y="484733"/>
                </a:lnTo>
                <a:lnTo>
                  <a:pt x="914400" y="532638"/>
                </a:lnTo>
                <a:lnTo>
                  <a:pt x="922134" y="580555"/>
                </a:lnTo>
                <a:lnTo>
                  <a:pt x="943660" y="622173"/>
                </a:lnTo>
                <a:lnTo>
                  <a:pt x="956754" y="635266"/>
                </a:lnTo>
                <a:lnTo>
                  <a:pt x="723265" y="635266"/>
                </a:lnTo>
                <a:lnTo>
                  <a:pt x="617474" y="582371"/>
                </a:lnTo>
                <a:lnTo>
                  <a:pt x="617474" y="415036"/>
                </a:lnTo>
                <a:lnTo>
                  <a:pt x="674624" y="415036"/>
                </a:lnTo>
                <a:lnTo>
                  <a:pt x="668274" y="402336"/>
                </a:lnTo>
                <a:lnTo>
                  <a:pt x="617943" y="301701"/>
                </a:lnTo>
                <a:lnTo>
                  <a:pt x="656247" y="295541"/>
                </a:lnTo>
                <a:lnTo>
                  <a:pt x="698093" y="274015"/>
                </a:lnTo>
                <a:lnTo>
                  <a:pt x="716280" y="255917"/>
                </a:lnTo>
                <a:lnTo>
                  <a:pt x="716280" y="266954"/>
                </a:lnTo>
                <a:lnTo>
                  <a:pt x="1066165" y="266954"/>
                </a:lnTo>
                <a:lnTo>
                  <a:pt x="1066165" y="324104"/>
                </a:lnTo>
                <a:lnTo>
                  <a:pt x="1180465" y="266954"/>
                </a:lnTo>
                <a:lnTo>
                  <a:pt x="1193165" y="260604"/>
                </a:lnTo>
                <a:lnTo>
                  <a:pt x="1180465" y="254254"/>
                </a:lnTo>
                <a:lnTo>
                  <a:pt x="1066165" y="197104"/>
                </a:lnTo>
                <a:lnTo>
                  <a:pt x="1066165" y="254254"/>
                </a:lnTo>
                <a:lnTo>
                  <a:pt x="717931" y="254254"/>
                </a:lnTo>
                <a:lnTo>
                  <a:pt x="731075" y="241173"/>
                </a:lnTo>
                <a:lnTo>
                  <a:pt x="752703" y="199555"/>
                </a:lnTo>
                <a:lnTo>
                  <a:pt x="760476" y="151638"/>
                </a:lnTo>
                <a:lnTo>
                  <a:pt x="752703" y="103733"/>
                </a:lnTo>
                <a:lnTo>
                  <a:pt x="731075" y="62115"/>
                </a:lnTo>
                <a:lnTo>
                  <a:pt x="698093" y="29273"/>
                </a:lnTo>
                <a:lnTo>
                  <a:pt x="656247" y="7747"/>
                </a:lnTo>
                <a:lnTo>
                  <a:pt x="608076" y="0"/>
                </a:lnTo>
                <a:lnTo>
                  <a:pt x="559892" y="7747"/>
                </a:lnTo>
                <a:lnTo>
                  <a:pt x="518045" y="29273"/>
                </a:lnTo>
                <a:lnTo>
                  <a:pt x="485063" y="62115"/>
                </a:lnTo>
                <a:lnTo>
                  <a:pt x="463435" y="103733"/>
                </a:lnTo>
                <a:lnTo>
                  <a:pt x="455676" y="151638"/>
                </a:lnTo>
                <a:lnTo>
                  <a:pt x="463435" y="199555"/>
                </a:lnTo>
                <a:lnTo>
                  <a:pt x="485063" y="241173"/>
                </a:lnTo>
                <a:lnTo>
                  <a:pt x="498195" y="254254"/>
                </a:lnTo>
                <a:lnTo>
                  <a:pt x="152908" y="254254"/>
                </a:lnTo>
                <a:lnTo>
                  <a:pt x="152908" y="197104"/>
                </a:lnTo>
                <a:lnTo>
                  <a:pt x="25908" y="260604"/>
                </a:lnTo>
                <a:lnTo>
                  <a:pt x="152908" y="324104"/>
                </a:lnTo>
                <a:lnTo>
                  <a:pt x="152908" y="266954"/>
                </a:lnTo>
                <a:lnTo>
                  <a:pt x="502793" y="266954"/>
                </a:lnTo>
                <a:lnTo>
                  <a:pt x="502793" y="258838"/>
                </a:lnTo>
                <a:lnTo>
                  <a:pt x="518045" y="274015"/>
                </a:lnTo>
                <a:lnTo>
                  <a:pt x="559892" y="295541"/>
                </a:lnTo>
                <a:lnTo>
                  <a:pt x="603834" y="302602"/>
                </a:lnTo>
                <a:lnTo>
                  <a:pt x="547624" y="415036"/>
                </a:lnTo>
                <a:lnTo>
                  <a:pt x="604774" y="415036"/>
                </a:lnTo>
                <a:lnTo>
                  <a:pt x="604774" y="580783"/>
                </a:lnTo>
                <a:lnTo>
                  <a:pt x="495795" y="635266"/>
                </a:lnTo>
                <a:lnTo>
                  <a:pt x="260908" y="635266"/>
                </a:lnTo>
                <a:lnTo>
                  <a:pt x="274002" y="622173"/>
                </a:lnTo>
                <a:lnTo>
                  <a:pt x="295529" y="580555"/>
                </a:lnTo>
                <a:lnTo>
                  <a:pt x="303276" y="532638"/>
                </a:lnTo>
                <a:lnTo>
                  <a:pt x="295529" y="484733"/>
                </a:lnTo>
                <a:lnTo>
                  <a:pt x="274002" y="443115"/>
                </a:lnTo>
                <a:lnTo>
                  <a:pt x="241160" y="410273"/>
                </a:lnTo>
                <a:lnTo>
                  <a:pt x="199542" y="388747"/>
                </a:lnTo>
                <a:lnTo>
                  <a:pt x="151638" y="381000"/>
                </a:lnTo>
                <a:lnTo>
                  <a:pt x="103720" y="388747"/>
                </a:lnTo>
                <a:lnTo>
                  <a:pt x="62103" y="410273"/>
                </a:lnTo>
                <a:lnTo>
                  <a:pt x="29260" y="443115"/>
                </a:lnTo>
                <a:lnTo>
                  <a:pt x="7734" y="484733"/>
                </a:lnTo>
                <a:lnTo>
                  <a:pt x="0" y="532638"/>
                </a:lnTo>
                <a:lnTo>
                  <a:pt x="7734" y="580555"/>
                </a:lnTo>
                <a:lnTo>
                  <a:pt x="29260" y="622173"/>
                </a:lnTo>
                <a:lnTo>
                  <a:pt x="62103" y="655015"/>
                </a:lnTo>
                <a:lnTo>
                  <a:pt x="103720" y="676541"/>
                </a:lnTo>
                <a:lnTo>
                  <a:pt x="151638" y="684276"/>
                </a:lnTo>
                <a:lnTo>
                  <a:pt x="199542" y="676541"/>
                </a:lnTo>
                <a:lnTo>
                  <a:pt x="241160" y="655015"/>
                </a:lnTo>
                <a:lnTo>
                  <a:pt x="259080" y="637095"/>
                </a:lnTo>
                <a:lnTo>
                  <a:pt x="259080" y="647966"/>
                </a:lnTo>
                <a:lnTo>
                  <a:pt x="495808" y="647966"/>
                </a:lnTo>
                <a:lnTo>
                  <a:pt x="604774" y="702449"/>
                </a:lnTo>
                <a:lnTo>
                  <a:pt x="604774" y="764057"/>
                </a:lnTo>
                <a:lnTo>
                  <a:pt x="559892" y="771271"/>
                </a:lnTo>
                <a:lnTo>
                  <a:pt x="518045" y="792797"/>
                </a:lnTo>
                <a:lnTo>
                  <a:pt x="485063" y="825639"/>
                </a:lnTo>
                <a:lnTo>
                  <a:pt x="463435" y="867257"/>
                </a:lnTo>
                <a:lnTo>
                  <a:pt x="455676" y="915162"/>
                </a:lnTo>
                <a:lnTo>
                  <a:pt x="463435" y="963079"/>
                </a:lnTo>
                <a:lnTo>
                  <a:pt x="485063" y="1004697"/>
                </a:lnTo>
                <a:lnTo>
                  <a:pt x="518045" y="1037539"/>
                </a:lnTo>
                <a:lnTo>
                  <a:pt x="559892" y="1059065"/>
                </a:lnTo>
                <a:lnTo>
                  <a:pt x="608076" y="1066800"/>
                </a:lnTo>
                <a:lnTo>
                  <a:pt x="656247" y="1059065"/>
                </a:lnTo>
                <a:lnTo>
                  <a:pt x="698093" y="1037539"/>
                </a:lnTo>
                <a:lnTo>
                  <a:pt x="731075" y="1004697"/>
                </a:lnTo>
                <a:lnTo>
                  <a:pt x="752703" y="963079"/>
                </a:lnTo>
                <a:lnTo>
                  <a:pt x="760476" y="915162"/>
                </a:lnTo>
                <a:lnTo>
                  <a:pt x="752703" y="867257"/>
                </a:lnTo>
                <a:lnTo>
                  <a:pt x="731075" y="825639"/>
                </a:lnTo>
                <a:lnTo>
                  <a:pt x="698093" y="792797"/>
                </a:lnTo>
                <a:lnTo>
                  <a:pt x="656247" y="771271"/>
                </a:lnTo>
                <a:lnTo>
                  <a:pt x="612813" y="764286"/>
                </a:lnTo>
                <a:lnTo>
                  <a:pt x="617474" y="764286"/>
                </a:lnTo>
                <a:lnTo>
                  <a:pt x="617474" y="700862"/>
                </a:lnTo>
                <a:lnTo>
                  <a:pt x="723265" y="647966"/>
                </a:lnTo>
                <a:lnTo>
                  <a:pt x="959993" y="647966"/>
                </a:lnTo>
                <a:lnTo>
                  <a:pt x="959993" y="638505"/>
                </a:lnTo>
                <a:lnTo>
                  <a:pt x="976503" y="655015"/>
                </a:lnTo>
                <a:lnTo>
                  <a:pt x="1018120" y="676541"/>
                </a:lnTo>
                <a:lnTo>
                  <a:pt x="1066038" y="684276"/>
                </a:lnTo>
                <a:lnTo>
                  <a:pt x="1113942" y="676541"/>
                </a:lnTo>
                <a:lnTo>
                  <a:pt x="1155560" y="655015"/>
                </a:lnTo>
                <a:lnTo>
                  <a:pt x="1188402" y="622173"/>
                </a:lnTo>
                <a:lnTo>
                  <a:pt x="1209929" y="580555"/>
                </a:lnTo>
                <a:lnTo>
                  <a:pt x="1217676" y="5326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89876" y="5183123"/>
            <a:ext cx="304800" cy="303530"/>
          </a:xfrm>
          <a:custGeom>
            <a:avLst/>
            <a:gdLst/>
            <a:ahLst/>
            <a:cxnLst/>
            <a:rect l="l" t="t" r="r" b="b"/>
            <a:pathLst>
              <a:path w="304800" h="303529">
                <a:moveTo>
                  <a:pt x="152400" y="0"/>
                </a:moveTo>
                <a:lnTo>
                  <a:pt x="104217" y="7735"/>
                </a:lnTo>
                <a:lnTo>
                  <a:pt x="62380" y="29272"/>
                </a:lnTo>
                <a:lnTo>
                  <a:pt x="29394" y="62106"/>
                </a:lnTo>
                <a:lnTo>
                  <a:pt x="7766" y="103729"/>
                </a:lnTo>
                <a:lnTo>
                  <a:pt x="0" y="151637"/>
                </a:lnTo>
                <a:lnTo>
                  <a:pt x="7766" y="199546"/>
                </a:lnTo>
                <a:lnTo>
                  <a:pt x="29394" y="241169"/>
                </a:lnTo>
                <a:lnTo>
                  <a:pt x="62380" y="274003"/>
                </a:lnTo>
                <a:lnTo>
                  <a:pt x="104217" y="295540"/>
                </a:lnTo>
                <a:lnTo>
                  <a:pt x="152400" y="303275"/>
                </a:lnTo>
                <a:lnTo>
                  <a:pt x="200582" y="295540"/>
                </a:lnTo>
                <a:lnTo>
                  <a:pt x="242419" y="274003"/>
                </a:lnTo>
                <a:lnTo>
                  <a:pt x="275405" y="241169"/>
                </a:lnTo>
                <a:lnTo>
                  <a:pt x="297033" y="199546"/>
                </a:lnTo>
                <a:lnTo>
                  <a:pt x="304800" y="151637"/>
                </a:lnTo>
                <a:lnTo>
                  <a:pt x="297033" y="103729"/>
                </a:lnTo>
                <a:lnTo>
                  <a:pt x="275405" y="62106"/>
                </a:lnTo>
                <a:lnTo>
                  <a:pt x="242419" y="29272"/>
                </a:lnTo>
                <a:lnTo>
                  <a:pt x="200582" y="7735"/>
                </a:lnTo>
                <a:lnTo>
                  <a:pt x="1524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389876" y="4419600"/>
            <a:ext cx="737870" cy="324485"/>
          </a:xfrm>
          <a:custGeom>
            <a:avLst/>
            <a:gdLst/>
            <a:ahLst/>
            <a:cxnLst/>
            <a:rect l="l" t="t" r="r" b="b"/>
            <a:pathLst>
              <a:path w="737870" h="324485">
                <a:moveTo>
                  <a:pt x="737489" y="260604"/>
                </a:moveTo>
                <a:lnTo>
                  <a:pt x="724789" y="254254"/>
                </a:lnTo>
                <a:lnTo>
                  <a:pt x="610489" y="197104"/>
                </a:lnTo>
                <a:lnTo>
                  <a:pt x="610489" y="254254"/>
                </a:lnTo>
                <a:lnTo>
                  <a:pt x="262255" y="254254"/>
                </a:lnTo>
                <a:lnTo>
                  <a:pt x="275399" y="241173"/>
                </a:lnTo>
                <a:lnTo>
                  <a:pt x="297027" y="199555"/>
                </a:lnTo>
                <a:lnTo>
                  <a:pt x="304800" y="151638"/>
                </a:lnTo>
                <a:lnTo>
                  <a:pt x="297027" y="103733"/>
                </a:lnTo>
                <a:lnTo>
                  <a:pt x="275399" y="62115"/>
                </a:lnTo>
                <a:lnTo>
                  <a:pt x="242417" y="29273"/>
                </a:lnTo>
                <a:lnTo>
                  <a:pt x="200571" y="7747"/>
                </a:lnTo>
                <a:lnTo>
                  <a:pt x="152400" y="0"/>
                </a:lnTo>
                <a:lnTo>
                  <a:pt x="104216" y="7747"/>
                </a:lnTo>
                <a:lnTo>
                  <a:pt x="62369" y="29273"/>
                </a:lnTo>
                <a:lnTo>
                  <a:pt x="29387" y="62115"/>
                </a:lnTo>
                <a:lnTo>
                  <a:pt x="7759" y="103733"/>
                </a:lnTo>
                <a:lnTo>
                  <a:pt x="0" y="151638"/>
                </a:lnTo>
                <a:lnTo>
                  <a:pt x="7759" y="199555"/>
                </a:lnTo>
                <a:lnTo>
                  <a:pt x="29387" y="241173"/>
                </a:lnTo>
                <a:lnTo>
                  <a:pt x="62369" y="274015"/>
                </a:lnTo>
                <a:lnTo>
                  <a:pt x="104216" y="295541"/>
                </a:lnTo>
                <a:lnTo>
                  <a:pt x="152400" y="303276"/>
                </a:lnTo>
                <a:lnTo>
                  <a:pt x="200571" y="295541"/>
                </a:lnTo>
                <a:lnTo>
                  <a:pt x="242417" y="274015"/>
                </a:lnTo>
                <a:lnTo>
                  <a:pt x="260604" y="255917"/>
                </a:lnTo>
                <a:lnTo>
                  <a:pt x="260604" y="266954"/>
                </a:lnTo>
                <a:lnTo>
                  <a:pt x="610489" y="266954"/>
                </a:lnTo>
                <a:lnTo>
                  <a:pt x="610489" y="324104"/>
                </a:lnTo>
                <a:lnTo>
                  <a:pt x="724789" y="266954"/>
                </a:lnTo>
                <a:lnTo>
                  <a:pt x="737489" y="26060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934200" y="4800600"/>
            <a:ext cx="1217930" cy="324485"/>
          </a:xfrm>
          <a:custGeom>
            <a:avLst/>
            <a:gdLst/>
            <a:ahLst/>
            <a:cxnLst/>
            <a:rect l="l" t="t" r="r" b="b"/>
            <a:pathLst>
              <a:path w="1217929" h="324485">
                <a:moveTo>
                  <a:pt x="1217676" y="151638"/>
                </a:moveTo>
                <a:lnTo>
                  <a:pt x="1209929" y="103733"/>
                </a:lnTo>
                <a:lnTo>
                  <a:pt x="1188402" y="62115"/>
                </a:lnTo>
                <a:lnTo>
                  <a:pt x="1155560" y="29273"/>
                </a:lnTo>
                <a:lnTo>
                  <a:pt x="1113942" y="7747"/>
                </a:lnTo>
                <a:lnTo>
                  <a:pt x="1066038" y="0"/>
                </a:lnTo>
                <a:lnTo>
                  <a:pt x="1018120" y="7747"/>
                </a:lnTo>
                <a:lnTo>
                  <a:pt x="976503" y="29273"/>
                </a:lnTo>
                <a:lnTo>
                  <a:pt x="943660" y="62115"/>
                </a:lnTo>
                <a:lnTo>
                  <a:pt x="922134" y="103733"/>
                </a:lnTo>
                <a:lnTo>
                  <a:pt x="914400" y="151638"/>
                </a:lnTo>
                <a:lnTo>
                  <a:pt x="922134" y="199555"/>
                </a:lnTo>
                <a:lnTo>
                  <a:pt x="943660" y="241173"/>
                </a:lnTo>
                <a:lnTo>
                  <a:pt x="956741" y="254254"/>
                </a:lnTo>
                <a:lnTo>
                  <a:pt x="723265" y="254254"/>
                </a:lnTo>
                <a:lnTo>
                  <a:pt x="610108" y="197675"/>
                </a:lnTo>
                <a:lnTo>
                  <a:pt x="610108" y="197104"/>
                </a:lnTo>
                <a:lnTo>
                  <a:pt x="609536" y="197396"/>
                </a:lnTo>
                <a:lnTo>
                  <a:pt x="608965" y="197104"/>
                </a:lnTo>
                <a:lnTo>
                  <a:pt x="608965" y="197675"/>
                </a:lnTo>
                <a:lnTo>
                  <a:pt x="495808" y="254254"/>
                </a:lnTo>
                <a:lnTo>
                  <a:pt x="260921" y="254254"/>
                </a:lnTo>
                <a:lnTo>
                  <a:pt x="274002" y="241173"/>
                </a:lnTo>
                <a:lnTo>
                  <a:pt x="295529" y="199555"/>
                </a:lnTo>
                <a:lnTo>
                  <a:pt x="303276" y="151638"/>
                </a:lnTo>
                <a:lnTo>
                  <a:pt x="295529" y="103733"/>
                </a:lnTo>
                <a:lnTo>
                  <a:pt x="274002" y="62115"/>
                </a:lnTo>
                <a:lnTo>
                  <a:pt x="241160" y="29273"/>
                </a:lnTo>
                <a:lnTo>
                  <a:pt x="199542" y="7747"/>
                </a:lnTo>
                <a:lnTo>
                  <a:pt x="151638" y="0"/>
                </a:lnTo>
                <a:lnTo>
                  <a:pt x="103720" y="7747"/>
                </a:lnTo>
                <a:lnTo>
                  <a:pt x="62103" y="29273"/>
                </a:lnTo>
                <a:lnTo>
                  <a:pt x="29260" y="62115"/>
                </a:lnTo>
                <a:lnTo>
                  <a:pt x="7734" y="103733"/>
                </a:lnTo>
                <a:lnTo>
                  <a:pt x="0" y="151638"/>
                </a:lnTo>
                <a:lnTo>
                  <a:pt x="7734" y="199555"/>
                </a:lnTo>
                <a:lnTo>
                  <a:pt x="29260" y="241173"/>
                </a:lnTo>
                <a:lnTo>
                  <a:pt x="62103" y="274015"/>
                </a:lnTo>
                <a:lnTo>
                  <a:pt x="103720" y="295541"/>
                </a:lnTo>
                <a:lnTo>
                  <a:pt x="151638" y="303276"/>
                </a:lnTo>
                <a:lnTo>
                  <a:pt x="199542" y="295541"/>
                </a:lnTo>
                <a:lnTo>
                  <a:pt x="241160" y="274015"/>
                </a:lnTo>
                <a:lnTo>
                  <a:pt x="259080" y="256095"/>
                </a:lnTo>
                <a:lnTo>
                  <a:pt x="259080" y="266954"/>
                </a:lnTo>
                <a:lnTo>
                  <a:pt x="495808" y="266954"/>
                </a:lnTo>
                <a:lnTo>
                  <a:pt x="608965" y="323532"/>
                </a:lnTo>
                <a:lnTo>
                  <a:pt x="608965" y="324104"/>
                </a:lnTo>
                <a:lnTo>
                  <a:pt x="609536" y="323824"/>
                </a:lnTo>
                <a:lnTo>
                  <a:pt x="610108" y="324104"/>
                </a:lnTo>
                <a:lnTo>
                  <a:pt x="610108" y="323532"/>
                </a:lnTo>
                <a:lnTo>
                  <a:pt x="723265" y="266954"/>
                </a:lnTo>
                <a:lnTo>
                  <a:pt x="959993" y="266954"/>
                </a:lnTo>
                <a:lnTo>
                  <a:pt x="959993" y="257505"/>
                </a:lnTo>
                <a:lnTo>
                  <a:pt x="976503" y="274015"/>
                </a:lnTo>
                <a:lnTo>
                  <a:pt x="1018120" y="295541"/>
                </a:lnTo>
                <a:lnTo>
                  <a:pt x="1066038" y="303276"/>
                </a:lnTo>
                <a:lnTo>
                  <a:pt x="1113942" y="295541"/>
                </a:lnTo>
                <a:lnTo>
                  <a:pt x="1155560" y="274015"/>
                </a:lnTo>
                <a:lnTo>
                  <a:pt x="1188402" y="241173"/>
                </a:lnTo>
                <a:lnTo>
                  <a:pt x="1209929" y="199555"/>
                </a:lnTo>
                <a:lnTo>
                  <a:pt x="1217676" y="15163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96712" y="5867400"/>
            <a:ext cx="1259205" cy="913130"/>
          </a:xfrm>
          <a:custGeom>
            <a:avLst/>
            <a:gdLst/>
            <a:ahLst/>
            <a:cxnLst/>
            <a:rect l="l" t="t" r="r" b="b"/>
            <a:pathLst>
              <a:path w="1259204" h="913129">
                <a:moveTo>
                  <a:pt x="321564" y="457962"/>
                </a:moveTo>
                <a:lnTo>
                  <a:pt x="313817" y="410044"/>
                </a:lnTo>
                <a:lnTo>
                  <a:pt x="292290" y="368414"/>
                </a:lnTo>
                <a:lnTo>
                  <a:pt x="259448" y="335584"/>
                </a:lnTo>
                <a:lnTo>
                  <a:pt x="217830" y="314058"/>
                </a:lnTo>
                <a:lnTo>
                  <a:pt x="169926" y="306324"/>
                </a:lnTo>
                <a:lnTo>
                  <a:pt x="122008" y="314058"/>
                </a:lnTo>
                <a:lnTo>
                  <a:pt x="80391" y="335584"/>
                </a:lnTo>
                <a:lnTo>
                  <a:pt x="47548" y="368414"/>
                </a:lnTo>
                <a:lnTo>
                  <a:pt x="26022" y="410044"/>
                </a:lnTo>
                <a:lnTo>
                  <a:pt x="18288" y="457962"/>
                </a:lnTo>
                <a:lnTo>
                  <a:pt x="26022" y="505891"/>
                </a:lnTo>
                <a:lnTo>
                  <a:pt x="47548" y="547522"/>
                </a:lnTo>
                <a:lnTo>
                  <a:pt x="80391" y="580351"/>
                </a:lnTo>
                <a:lnTo>
                  <a:pt x="122008" y="601878"/>
                </a:lnTo>
                <a:lnTo>
                  <a:pt x="169926" y="609600"/>
                </a:lnTo>
                <a:lnTo>
                  <a:pt x="217830" y="601878"/>
                </a:lnTo>
                <a:lnTo>
                  <a:pt x="259448" y="580351"/>
                </a:lnTo>
                <a:lnTo>
                  <a:pt x="292290" y="547522"/>
                </a:lnTo>
                <a:lnTo>
                  <a:pt x="313817" y="505891"/>
                </a:lnTo>
                <a:lnTo>
                  <a:pt x="321564" y="457962"/>
                </a:lnTo>
                <a:close/>
              </a:path>
              <a:path w="1259204" h="913129">
                <a:moveTo>
                  <a:pt x="799973" y="458724"/>
                </a:moveTo>
                <a:lnTo>
                  <a:pt x="787273" y="452374"/>
                </a:lnTo>
                <a:lnTo>
                  <a:pt x="672973" y="395224"/>
                </a:lnTo>
                <a:lnTo>
                  <a:pt x="672973" y="452374"/>
                </a:lnTo>
                <a:lnTo>
                  <a:pt x="635762" y="452374"/>
                </a:lnTo>
                <a:lnTo>
                  <a:pt x="635762" y="306324"/>
                </a:lnTo>
                <a:lnTo>
                  <a:pt x="635762" y="302018"/>
                </a:lnTo>
                <a:lnTo>
                  <a:pt x="676059" y="295554"/>
                </a:lnTo>
                <a:lnTo>
                  <a:pt x="717905" y="274027"/>
                </a:lnTo>
                <a:lnTo>
                  <a:pt x="750887" y="241198"/>
                </a:lnTo>
                <a:lnTo>
                  <a:pt x="772515" y="199567"/>
                </a:lnTo>
                <a:lnTo>
                  <a:pt x="780288" y="151638"/>
                </a:lnTo>
                <a:lnTo>
                  <a:pt x="772515" y="103720"/>
                </a:lnTo>
                <a:lnTo>
                  <a:pt x="750887" y="62090"/>
                </a:lnTo>
                <a:lnTo>
                  <a:pt x="717905" y="29260"/>
                </a:lnTo>
                <a:lnTo>
                  <a:pt x="676059" y="7734"/>
                </a:lnTo>
                <a:lnTo>
                  <a:pt x="627888" y="0"/>
                </a:lnTo>
                <a:lnTo>
                  <a:pt x="579704" y="7734"/>
                </a:lnTo>
                <a:lnTo>
                  <a:pt x="537857" y="29260"/>
                </a:lnTo>
                <a:lnTo>
                  <a:pt x="504875" y="62090"/>
                </a:lnTo>
                <a:lnTo>
                  <a:pt x="483247" y="103720"/>
                </a:lnTo>
                <a:lnTo>
                  <a:pt x="475488" y="151638"/>
                </a:lnTo>
                <a:lnTo>
                  <a:pt x="475767" y="153377"/>
                </a:lnTo>
                <a:lnTo>
                  <a:pt x="464185" y="147574"/>
                </a:lnTo>
                <a:lnTo>
                  <a:pt x="349885" y="90424"/>
                </a:lnTo>
                <a:lnTo>
                  <a:pt x="349885" y="147574"/>
                </a:lnTo>
                <a:lnTo>
                  <a:pt x="127000" y="147574"/>
                </a:lnTo>
                <a:lnTo>
                  <a:pt x="127000" y="90424"/>
                </a:lnTo>
                <a:lnTo>
                  <a:pt x="0" y="153924"/>
                </a:lnTo>
                <a:lnTo>
                  <a:pt x="127000" y="217424"/>
                </a:lnTo>
                <a:lnTo>
                  <a:pt x="127000" y="160286"/>
                </a:lnTo>
                <a:lnTo>
                  <a:pt x="349885" y="160286"/>
                </a:lnTo>
                <a:lnTo>
                  <a:pt x="349885" y="217424"/>
                </a:lnTo>
                <a:lnTo>
                  <a:pt x="464185" y="160286"/>
                </a:lnTo>
                <a:lnTo>
                  <a:pt x="475932" y="154406"/>
                </a:lnTo>
                <a:lnTo>
                  <a:pt x="483247" y="199567"/>
                </a:lnTo>
                <a:lnTo>
                  <a:pt x="504875" y="241198"/>
                </a:lnTo>
                <a:lnTo>
                  <a:pt x="537857" y="274027"/>
                </a:lnTo>
                <a:lnTo>
                  <a:pt x="579704" y="295554"/>
                </a:lnTo>
                <a:lnTo>
                  <a:pt x="623062" y="302514"/>
                </a:lnTo>
                <a:lnTo>
                  <a:pt x="623062" y="306324"/>
                </a:lnTo>
                <a:lnTo>
                  <a:pt x="623062" y="452374"/>
                </a:lnTo>
                <a:lnTo>
                  <a:pt x="450088" y="452374"/>
                </a:lnTo>
                <a:lnTo>
                  <a:pt x="450088" y="395224"/>
                </a:lnTo>
                <a:lnTo>
                  <a:pt x="323088" y="458724"/>
                </a:lnTo>
                <a:lnTo>
                  <a:pt x="450088" y="522224"/>
                </a:lnTo>
                <a:lnTo>
                  <a:pt x="450088" y="465074"/>
                </a:lnTo>
                <a:lnTo>
                  <a:pt x="623062" y="465074"/>
                </a:lnTo>
                <a:lnTo>
                  <a:pt x="623062" y="610374"/>
                </a:lnTo>
                <a:lnTo>
                  <a:pt x="579704" y="617334"/>
                </a:lnTo>
                <a:lnTo>
                  <a:pt x="537857" y="638860"/>
                </a:lnTo>
                <a:lnTo>
                  <a:pt x="504875" y="671690"/>
                </a:lnTo>
                <a:lnTo>
                  <a:pt x="483247" y="713320"/>
                </a:lnTo>
                <a:lnTo>
                  <a:pt x="475488" y="761238"/>
                </a:lnTo>
                <a:lnTo>
                  <a:pt x="475767" y="762977"/>
                </a:lnTo>
                <a:lnTo>
                  <a:pt x="464185" y="757174"/>
                </a:lnTo>
                <a:lnTo>
                  <a:pt x="349885" y="700024"/>
                </a:lnTo>
                <a:lnTo>
                  <a:pt x="349885" y="757174"/>
                </a:lnTo>
                <a:lnTo>
                  <a:pt x="127000" y="757174"/>
                </a:lnTo>
                <a:lnTo>
                  <a:pt x="127000" y="700024"/>
                </a:lnTo>
                <a:lnTo>
                  <a:pt x="0" y="763524"/>
                </a:lnTo>
                <a:lnTo>
                  <a:pt x="127000" y="827024"/>
                </a:lnTo>
                <a:lnTo>
                  <a:pt x="127000" y="769874"/>
                </a:lnTo>
                <a:lnTo>
                  <a:pt x="349885" y="769874"/>
                </a:lnTo>
                <a:lnTo>
                  <a:pt x="349885" y="827024"/>
                </a:lnTo>
                <a:lnTo>
                  <a:pt x="464185" y="769874"/>
                </a:lnTo>
                <a:lnTo>
                  <a:pt x="475932" y="764006"/>
                </a:lnTo>
                <a:lnTo>
                  <a:pt x="483247" y="809167"/>
                </a:lnTo>
                <a:lnTo>
                  <a:pt x="504875" y="850798"/>
                </a:lnTo>
                <a:lnTo>
                  <a:pt x="537857" y="883627"/>
                </a:lnTo>
                <a:lnTo>
                  <a:pt x="579704" y="905154"/>
                </a:lnTo>
                <a:lnTo>
                  <a:pt x="627888" y="912876"/>
                </a:lnTo>
                <a:lnTo>
                  <a:pt x="676059" y="905154"/>
                </a:lnTo>
                <a:lnTo>
                  <a:pt x="717905" y="883627"/>
                </a:lnTo>
                <a:lnTo>
                  <a:pt x="750887" y="850798"/>
                </a:lnTo>
                <a:lnTo>
                  <a:pt x="772515" y="809167"/>
                </a:lnTo>
                <a:lnTo>
                  <a:pt x="780288" y="761238"/>
                </a:lnTo>
                <a:lnTo>
                  <a:pt x="772515" y="713320"/>
                </a:lnTo>
                <a:lnTo>
                  <a:pt x="750887" y="671690"/>
                </a:lnTo>
                <a:lnTo>
                  <a:pt x="717905" y="638860"/>
                </a:lnTo>
                <a:lnTo>
                  <a:pt x="676059" y="617334"/>
                </a:lnTo>
                <a:lnTo>
                  <a:pt x="635762" y="610870"/>
                </a:lnTo>
                <a:lnTo>
                  <a:pt x="635762" y="465074"/>
                </a:lnTo>
                <a:lnTo>
                  <a:pt x="672973" y="465074"/>
                </a:lnTo>
                <a:lnTo>
                  <a:pt x="672973" y="522224"/>
                </a:lnTo>
                <a:lnTo>
                  <a:pt x="787273" y="465074"/>
                </a:lnTo>
                <a:lnTo>
                  <a:pt x="799973" y="458724"/>
                </a:lnTo>
                <a:close/>
              </a:path>
              <a:path w="1259204" h="913129">
                <a:moveTo>
                  <a:pt x="910844" y="500380"/>
                </a:moveTo>
                <a:lnTo>
                  <a:pt x="904494" y="487680"/>
                </a:lnTo>
                <a:lnTo>
                  <a:pt x="847344" y="373380"/>
                </a:lnTo>
                <a:lnTo>
                  <a:pt x="783844" y="500380"/>
                </a:lnTo>
                <a:lnTo>
                  <a:pt x="840994" y="500380"/>
                </a:lnTo>
                <a:lnTo>
                  <a:pt x="840994" y="722630"/>
                </a:lnTo>
                <a:lnTo>
                  <a:pt x="783844" y="722630"/>
                </a:lnTo>
                <a:lnTo>
                  <a:pt x="847344" y="849630"/>
                </a:lnTo>
                <a:lnTo>
                  <a:pt x="904494" y="735330"/>
                </a:lnTo>
                <a:lnTo>
                  <a:pt x="910844" y="722630"/>
                </a:lnTo>
                <a:lnTo>
                  <a:pt x="853694" y="722630"/>
                </a:lnTo>
                <a:lnTo>
                  <a:pt x="853694" y="500380"/>
                </a:lnTo>
                <a:lnTo>
                  <a:pt x="910844" y="500380"/>
                </a:lnTo>
                <a:close/>
              </a:path>
              <a:path w="1259204" h="913129">
                <a:moveTo>
                  <a:pt x="1235964" y="457962"/>
                </a:moveTo>
                <a:lnTo>
                  <a:pt x="1228217" y="410044"/>
                </a:lnTo>
                <a:lnTo>
                  <a:pt x="1206690" y="368414"/>
                </a:lnTo>
                <a:lnTo>
                  <a:pt x="1173848" y="335584"/>
                </a:lnTo>
                <a:lnTo>
                  <a:pt x="1132230" y="314058"/>
                </a:lnTo>
                <a:lnTo>
                  <a:pt x="1084326" y="306324"/>
                </a:lnTo>
                <a:lnTo>
                  <a:pt x="1036408" y="314058"/>
                </a:lnTo>
                <a:lnTo>
                  <a:pt x="994791" y="335584"/>
                </a:lnTo>
                <a:lnTo>
                  <a:pt x="961948" y="368414"/>
                </a:lnTo>
                <a:lnTo>
                  <a:pt x="940422" y="410044"/>
                </a:lnTo>
                <a:lnTo>
                  <a:pt x="932688" y="457962"/>
                </a:lnTo>
                <a:lnTo>
                  <a:pt x="940422" y="505891"/>
                </a:lnTo>
                <a:lnTo>
                  <a:pt x="961948" y="547522"/>
                </a:lnTo>
                <a:lnTo>
                  <a:pt x="994791" y="580351"/>
                </a:lnTo>
                <a:lnTo>
                  <a:pt x="1036408" y="601878"/>
                </a:lnTo>
                <a:lnTo>
                  <a:pt x="1084326" y="609600"/>
                </a:lnTo>
                <a:lnTo>
                  <a:pt x="1132230" y="601878"/>
                </a:lnTo>
                <a:lnTo>
                  <a:pt x="1173848" y="580351"/>
                </a:lnTo>
                <a:lnTo>
                  <a:pt x="1206690" y="547522"/>
                </a:lnTo>
                <a:lnTo>
                  <a:pt x="1228217" y="505891"/>
                </a:lnTo>
                <a:lnTo>
                  <a:pt x="1235964" y="457962"/>
                </a:lnTo>
                <a:close/>
              </a:path>
              <a:path w="1259204" h="913129">
                <a:moveTo>
                  <a:pt x="1258697" y="153924"/>
                </a:moveTo>
                <a:lnTo>
                  <a:pt x="1245997" y="147574"/>
                </a:lnTo>
                <a:lnTo>
                  <a:pt x="1131697" y="90424"/>
                </a:lnTo>
                <a:lnTo>
                  <a:pt x="1131697" y="147574"/>
                </a:lnTo>
                <a:lnTo>
                  <a:pt x="908812" y="147574"/>
                </a:lnTo>
                <a:lnTo>
                  <a:pt x="908812" y="90424"/>
                </a:lnTo>
                <a:lnTo>
                  <a:pt x="781812" y="153924"/>
                </a:lnTo>
                <a:lnTo>
                  <a:pt x="908812" y="217424"/>
                </a:lnTo>
                <a:lnTo>
                  <a:pt x="908812" y="160286"/>
                </a:lnTo>
                <a:lnTo>
                  <a:pt x="1131697" y="160286"/>
                </a:lnTo>
                <a:lnTo>
                  <a:pt x="1131697" y="217424"/>
                </a:lnTo>
                <a:lnTo>
                  <a:pt x="1245997" y="160286"/>
                </a:lnTo>
                <a:lnTo>
                  <a:pt x="1258697" y="1539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spc="20" dirty="0"/>
              <a:t>G</a:t>
            </a:r>
            <a:r>
              <a:rPr spc="5" dirty="0"/>
              <a:t>r</a:t>
            </a:r>
            <a:r>
              <a:rPr spc="70" dirty="0"/>
              <a:t>aph</a:t>
            </a: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pc="-90" dirty="0"/>
              <a:t>9</a:t>
            </a:fld>
            <a:endParaRPr spc="-9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942</Words>
  <Application>Microsoft Office PowerPoint</Application>
  <PresentationFormat>On-screen Show (4:3)</PresentationFormat>
  <Paragraphs>217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Data Structure Graph</vt:lpstr>
      <vt:lpstr>Graphs</vt:lpstr>
      <vt:lpstr>Examples of Graphs</vt:lpstr>
      <vt:lpstr>Directed vs. Undirected Graphs</vt:lpstr>
      <vt:lpstr>PowerPoint Presentation</vt:lpstr>
      <vt:lpstr>PowerPoint Presentation</vt:lpstr>
      <vt:lpstr>Graph terminology</vt:lpstr>
      <vt:lpstr>PowerPoint Presentation</vt:lpstr>
      <vt:lpstr>Continued…</vt:lpstr>
      <vt:lpstr>Continued…</vt:lpstr>
      <vt:lpstr>Graph Properties</vt:lpstr>
      <vt:lpstr>Number of Edges - Directed Graph</vt:lpstr>
      <vt:lpstr>PowerPoint Presentation</vt:lpstr>
      <vt:lpstr>Graph Representation</vt:lpstr>
      <vt:lpstr>PowerPoint Presentation</vt:lpstr>
      <vt:lpstr>Adjacency Matrix</vt:lpstr>
      <vt:lpstr>Adjacency Matrix</vt:lpstr>
      <vt:lpstr>PowerPoint Presentation</vt:lpstr>
      <vt:lpstr>Adjacency Lists Representation</vt:lpstr>
      <vt:lpstr>Graphs: Adjacency List</vt:lpstr>
      <vt:lpstr>Graphs: Adjacency List</vt:lpstr>
      <vt:lpstr>Implementing Graphs</vt:lpstr>
      <vt:lpstr>Implementing Graphs</vt:lpstr>
      <vt:lpstr>Thank you!!!!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Structure Graph</dc:title>
  <dc:creator>PL LAB 136</dc:creator>
  <cp:lastModifiedBy>PL LAB 136</cp:lastModifiedBy>
  <cp:revision>6</cp:revision>
  <dcterms:created xsi:type="dcterms:W3CDTF">2020-11-07T05:00:32Z</dcterms:created>
  <dcterms:modified xsi:type="dcterms:W3CDTF">2020-11-07T05:03:43Z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2015-05-29T00:00:00Z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2020-11-07T00:00:00Z</vt:filetime>
  </property>
</Properties>
</file>